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diagrams/layout7.xml" ContentType="application/vnd.openxmlformats-officedocument.drawingml.diagram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5.xml" ContentType="application/vnd.openxmlformats-officedocument.drawingml.diagramLayout+xml"/>
  <Override PartName="/ppt/diagrams/data6.xml" ContentType="application/vnd.openxmlformats-officedocument.drawingml.diagramData+xml"/>
  <Override PartName="/ppt/diagrams/layout3.xml" ContentType="application/vnd.openxmlformats-officedocument.drawingml.diagramLayout+xml"/>
  <Override PartName="/ppt/diagrams/data4.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diagrams/colors6.xml" ContentType="application/vnd.openxmlformats-officedocument.drawingml.diagramColors+xml"/>
  <Override PartName="/ppt/charts/chart3.xml" ContentType="application/vnd.openxmlformats-officedocument.drawingml.chart+xml"/>
  <Override PartName="/ppt/diagrams/drawing7.xml" ContentType="application/vnd.ms-office.drawingml.diagramDrawing+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ppt/charts/chart1.xml" ContentType="application/vnd.openxmlformats-officedocument.drawingml.chart+xml"/>
  <Override PartName="/ppt/charts/chart2.xml" ContentType="application/vnd.openxmlformats-officedocument.drawingml.chart+xml"/>
  <Override PartName="/ppt/diagrams/quickStyle6.xml" ContentType="application/vnd.openxmlformats-officedocument.drawingml.diagramStyle+xml"/>
  <Override PartName="/ppt/diagrams/quickStyle7.xml" ContentType="application/vnd.openxmlformats-officedocument.drawingml.diagramStyle+xml"/>
  <Override PartName="/docProps/core.xml" ContentType="application/vnd.openxmlformats-package.core-properties+xml"/>
  <Override PartName="/ppt/diagrams/drawing5.xml" ContentType="application/vnd.ms-office.drawingml.diagramDrawing+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diagrams/colors2.xml" ContentType="application/vnd.openxmlformats-officedocument.drawingml.diagramColors+xml"/>
  <Override PartName="/ppt/diagrams/quickStyle5.xml" ContentType="application/vnd.openxmlformats-officedocument.drawingml.diagramStyl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diagrams/layout6.xml" ContentType="application/vnd.openxmlformats-officedocument.drawingml.diagram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diagrams/layout4.xml" ContentType="application/vnd.openxmlformats-officedocument.drawingml.diagramLayout+xml"/>
  <Override PartName="/ppt/diagrams/data7.xml" ContentType="application/vnd.openxmlformats-officedocument.drawingml.diagramData+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data5.xml" ContentType="application/vnd.openxmlformats-officedocument.drawingml.diagramData+xml"/>
  <Override PartName="/ppt/diagrams/colors7.xml" ContentType="application/vnd.openxmlformats-officedocument.drawingml.diagramColors+xml"/>
  <Override PartName="/ppt/diagrams/drawing8.xml" ContentType="application/vnd.ms-office.drawingml.diagramDrawing+xml"/>
  <Override PartName="/ppt/diagrams/data3.xml" ContentType="application/vnd.openxmlformats-officedocument.drawingml.diagramData+xml"/>
  <Override PartName="/ppt/diagrams/colors5.xml" ContentType="application/vnd.openxmlformats-officedocument.drawingml.diagramColors+xml"/>
  <Override PartName="/ppt/charts/chart4.xml" ContentType="application/vnd.openxmlformats-officedocument.drawingml.chart+xml"/>
  <Override PartName="/ppt/diagrams/drawing6.xml" ContentType="application/vnd.ms-office.drawingml.diagramDrawing+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2">
  <p:sldMasterIdLst>
    <p:sldMasterId id="2147483986" r:id="rId1"/>
  </p:sldMasterIdLst>
  <p:notesMasterIdLst>
    <p:notesMasterId r:id="rId26"/>
  </p:notesMasterIdLst>
  <p:handoutMasterIdLst>
    <p:handoutMasterId r:id="rId27"/>
  </p:handoutMasterIdLst>
  <p:sldIdLst>
    <p:sldId id="373" r:id="rId2"/>
    <p:sldId id="374" r:id="rId3"/>
    <p:sldId id="398" r:id="rId4"/>
    <p:sldId id="375" r:id="rId5"/>
    <p:sldId id="378" r:id="rId6"/>
    <p:sldId id="379" r:id="rId7"/>
    <p:sldId id="381" r:id="rId8"/>
    <p:sldId id="383" r:id="rId9"/>
    <p:sldId id="384" r:id="rId10"/>
    <p:sldId id="338" r:id="rId11"/>
    <p:sldId id="386" r:id="rId12"/>
    <p:sldId id="387" r:id="rId13"/>
    <p:sldId id="417" r:id="rId14"/>
    <p:sldId id="346" r:id="rId15"/>
    <p:sldId id="392" r:id="rId16"/>
    <p:sldId id="362" r:id="rId17"/>
    <p:sldId id="418" r:id="rId18"/>
    <p:sldId id="419" r:id="rId19"/>
    <p:sldId id="420" r:id="rId20"/>
    <p:sldId id="421" r:id="rId21"/>
    <p:sldId id="422" r:id="rId22"/>
    <p:sldId id="423" r:id="rId23"/>
    <p:sldId id="424" r:id="rId24"/>
    <p:sldId id="275" r:id="rId25"/>
  </p:sldIdLst>
  <p:sldSz cx="9144000" cy="6858000" type="screen4x3"/>
  <p:notesSz cx="6781800" cy="9926638"/>
  <p:defaultTextStyle>
    <a:defPPr>
      <a:defRPr lang="en-US"/>
    </a:defPPr>
    <a:lvl1pPr algn="ctr" rtl="0" fontAlgn="base">
      <a:spcBef>
        <a:spcPct val="0"/>
      </a:spcBef>
      <a:spcAft>
        <a:spcPct val="0"/>
      </a:spcAft>
      <a:defRPr kern="1200">
        <a:solidFill>
          <a:schemeClr val="tx1"/>
        </a:solidFill>
        <a:latin typeface="Arial" pitchFamily="34" charset="0"/>
        <a:ea typeface="+mn-ea"/>
        <a:cs typeface="+mn-cs"/>
      </a:defRPr>
    </a:lvl1pPr>
    <a:lvl2pPr marL="457200" algn="ctr" rtl="0" fontAlgn="base">
      <a:spcBef>
        <a:spcPct val="0"/>
      </a:spcBef>
      <a:spcAft>
        <a:spcPct val="0"/>
      </a:spcAft>
      <a:defRPr kern="1200">
        <a:solidFill>
          <a:schemeClr val="tx1"/>
        </a:solidFill>
        <a:latin typeface="Arial" pitchFamily="34" charset="0"/>
        <a:ea typeface="+mn-ea"/>
        <a:cs typeface="+mn-cs"/>
      </a:defRPr>
    </a:lvl2pPr>
    <a:lvl3pPr marL="914400" algn="ctr" rtl="0" fontAlgn="base">
      <a:spcBef>
        <a:spcPct val="0"/>
      </a:spcBef>
      <a:spcAft>
        <a:spcPct val="0"/>
      </a:spcAft>
      <a:defRPr kern="1200">
        <a:solidFill>
          <a:schemeClr val="tx1"/>
        </a:solidFill>
        <a:latin typeface="Arial" pitchFamily="34" charset="0"/>
        <a:ea typeface="+mn-ea"/>
        <a:cs typeface="+mn-cs"/>
      </a:defRPr>
    </a:lvl3pPr>
    <a:lvl4pPr marL="1371600" algn="ctr" rtl="0" fontAlgn="base">
      <a:spcBef>
        <a:spcPct val="0"/>
      </a:spcBef>
      <a:spcAft>
        <a:spcPct val="0"/>
      </a:spcAft>
      <a:defRPr kern="1200">
        <a:solidFill>
          <a:schemeClr val="tx1"/>
        </a:solidFill>
        <a:latin typeface="Arial" pitchFamily="34" charset="0"/>
        <a:ea typeface="+mn-ea"/>
        <a:cs typeface="+mn-cs"/>
      </a:defRPr>
    </a:lvl4pPr>
    <a:lvl5pPr marL="1828800" algn="ctr" rtl="0" fontAlgn="base">
      <a:spcBef>
        <a:spcPct val="0"/>
      </a:spcBef>
      <a:spcAft>
        <a:spcPct val="0"/>
      </a:spcAft>
      <a:defRPr kern="1200">
        <a:solidFill>
          <a:schemeClr val="tx1"/>
        </a:solidFill>
        <a:latin typeface="Arial" pitchFamily="34" charset="0"/>
        <a:ea typeface="+mn-ea"/>
        <a:cs typeface="+mn-cs"/>
      </a:defRPr>
    </a:lvl5pPr>
    <a:lvl6pPr marL="2286000" algn="r" defTabSz="914400" rtl="1" eaLnBrk="1" latinLnBrk="0" hangingPunct="1">
      <a:defRPr kern="1200">
        <a:solidFill>
          <a:schemeClr val="tx1"/>
        </a:solidFill>
        <a:latin typeface="Arial" pitchFamily="34" charset="0"/>
        <a:ea typeface="+mn-ea"/>
        <a:cs typeface="+mn-cs"/>
      </a:defRPr>
    </a:lvl6pPr>
    <a:lvl7pPr marL="2743200" algn="r" defTabSz="914400" rtl="1" eaLnBrk="1" latinLnBrk="0" hangingPunct="1">
      <a:defRPr kern="1200">
        <a:solidFill>
          <a:schemeClr val="tx1"/>
        </a:solidFill>
        <a:latin typeface="Arial" pitchFamily="34" charset="0"/>
        <a:ea typeface="+mn-ea"/>
        <a:cs typeface="+mn-cs"/>
      </a:defRPr>
    </a:lvl7pPr>
    <a:lvl8pPr marL="3200400" algn="r" defTabSz="914400" rtl="1" eaLnBrk="1" latinLnBrk="0" hangingPunct="1">
      <a:defRPr kern="1200">
        <a:solidFill>
          <a:schemeClr val="tx1"/>
        </a:solidFill>
        <a:latin typeface="Arial" pitchFamily="34" charset="0"/>
        <a:ea typeface="+mn-ea"/>
        <a:cs typeface="+mn-cs"/>
      </a:defRPr>
    </a:lvl8pPr>
    <a:lvl9pPr marL="3657600" algn="r" defTabSz="914400" rtl="1"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a:srgbClr val="FFCC66"/>
    <a:srgbClr val="FF9933"/>
    <a:srgbClr val="FF9966"/>
    <a:srgbClr val="FF6600"/>
    <a:srgbClr val="FF99CC"/>
    <a:srgbClr val="FF6699"/>
    <a:srgbClr val="CC66FF"/>
  </p:clrMru>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9412" autoAdjust="0"/>
    <p:restoredTop sz="80466" autoAdjust="0"/>
  </p:normalViewPr>
  <p:slideViewPr>
    <p:cSldViewPr>
      <p:cViewPr varScale="1">
        <p:scale>
          <a:sx n="50" d="100"/>
          <a:sy n="50" d="100"/>
        </p:scale>
        <p:origin x="-972"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oleObject" Target="file:///C:\Users\a\Desktop\&#1580;&#1583;&#1608;&#1604;%20&#1606;&#1607;&#1575;&#1610;&#1610;2.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G:\&#1601;&#1589;&#1604;%205.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G:\&#1601;&#1589;&#1604;%205.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Users\admin\Desktop\&#1588;&#1740;&#1576;%20&#1605;&#1608;&#1604;&#1601;&#1607;%20&#1607;&#1575;.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plotArea>
      <c:layout>
        <c:manualLayout>
          <c:layoutTarget val="inner"/>
          <c:xMode val="edge"/>
          <c:yMode val="edge"/>
          <c:x val="0.11636485365392212"/>
          <c:y val="7.1831690330047826E-2"/>
          <c:w val="0.68608491114183523"/>
          <c:h val="0.8344646987619575"/>
        </c:manualLayout>
      </c:layout>
      <c:lineChart>
        <c:grouping val="standard"/>
        <c:ser>
          <c:idx val="0"/>
          <c:order val="0"/>
          <c:tx>
            <c:strRef>
              <c:f>Sheet7!$B$1</c:f>
              <c:strCache>
                <c:ptCount val="1"/>
                <c:pt idx="0">
                  <c:v>زیرساخت ارتباطی</c:v>
                </c:pt>
              </c:strCache>
            </c:strRef>
          </c:tx>
          <c:dLbls>
            <c:txPr>
              <a:bodyPr/>
              <a:lstStyle/>
              <a:p>
                <a:pPr>
                  <a:defRPr lang="fa-IR"/>
                </a:pPr>
                <a:endParaRPr lang="en-US"/>
              </a:p>
            </c:txPr>
            <c:showVal val="1"/>
          </c:dLbls>
          <c:cat>
            <c:strRef>
              <c:f>Sheet7!$A$2:$A$3</c:f>
              <c:strCache>
                <c:ptCount val="2"/>
                <c:pt idx="0">
                  <c:v>کشور آرمانی</c:v>
                </c:pt>
                <c:pt idx="1">
                  <c:v>ایران</c:v>
                </c:pt>
              </c:strCache>
            </c:strRef>
          </c:cat>
          <c:val>
            <c:numRef>
              <c:f>Sheet7!$B$2:$B$3</c:f>
              <c:numCache>
                <c:formatCode>0.00</c:formatCode>
                <c:ptCount val="2"/>
                <c:pt idx="0">
                  <c:v>0.55680000000000063</c:v>
                </c:pt>
                <c:pt idx="1">
                  <c:v>0.26379999999999998</c:v>
                </c:pt>
              </c:numCache>
            </c:numRef>
          </c:val>
        </c:ser>
        <c:ser>
          <c:idx val="1"/>
          <c:order val="1"/>
          <c:tx>
            <c:strRef>
              <c:f>Sheet7!$C$1</c:f>
              <c:strCache>
                <c:ptCount val="1"/>
                <c:pt idx="0">
                  <c:v>خدمات آنلاین</c:v>
                </c:pt>
              </c:strCache>
            </c:strRef>
          </c:tx>
          <c:dLbls>
            <c:txPr>
              <a:bodyPr/>
              <a:lstStyle/>
              <a:p>
                <a:pPr>
                  <a:defRPr lang="fa-IR"/>
                </a:pPr>
                <a:endParaRPr lang="en-US"/>
              </a:p>
            </c:txPr>
            <c:showVal val="1"/>
          </c:dLbls>
          <c:cat>
            <c:strRef>
              <c:f>Sheet7!$A$2:$A$3</c:f>
              <c:strCache>
                <c:ptCount val="2"/>
                <c:pt idx="0">
                  <c:v>کشور آرمانی</c:v>
                </c:pt>
                <c:pt idx="1">
                  <c:v>ایران</c:v>
                </c:pt>
              </c:strCache>
            </c:strRef>
          </c:cat>
          <c:val>
            <c:numRef>
              <c:f>Sheet7!$C$2:$C$3</c:f>
              <c:numCache>
                <c:formatCode>0.00</c:formatCode>
                <c:ptCount val="2"/>
                <c:pt idx="0">
                  <c:v>0.86270000000000868</c:v>
                </c:pt>
                <c:pt idx="1">
                  <c:v>0.49020000000000002</c:v>
                </c:pt>
              </c:numCache>
            </c:numRef>
          </c:val>
        </c:ser>
        <c:ser>
          <c:idx val="2"/>
          <c:order val="2"/>
          <c:tx>
            <c:strRef>
              <c:f>Sheet7!$D$1</c:f>
              <c:strCache>
                <c:ptCount val="1"/>
                <c:pt idx="0">
                  <c:v>سرمایه انسانی</c:v>
                </c:pt>
              </c:strCache>
            </c:strRef>
          </c:tx>
          <c:dLbls>
            <c:txPr>
              <a:bodyPr/>
              <a:lstStyle/>
              <a:p>
                <a:pPr>
                  <a:defRPr lang="fa-IR"/>
                </a:pPr>
                <a:endParaRPr lang="en-US"/>
              </a:p>
            </c:txPr>
            <c:showVal val="1"/>
          </c:dLbls>
          <c:cat>
            <c:strRef>
              <c:f>Sheet7!$A$2:$A$3</c:f>
              <c:strCache>
                <c:ptCount val="2"/>
                <c:pt idx="0">
                  <c:v>کشور آرمانی</c:v>
                </c:pt>
                <c:pt idx="1">
                  <c:v>ایران</c:v>
                </c:pt>
              </c:strCache>
            </c:strRef>
          </c:cat>
          <c:val>
            <c:numRef>
              <c:f>Sheet7!$D$2:$D$3</c:f>
              <c:numCache>
                <c:formatCode>0.00</c:formatCode>
                <c:ptCount val="2"/>
                <c:pt idx="0">
                  <c:v>0.91339999999999999</c:v>
                </c:pt>
                <c:pt idx="1">
                  <c:v>0.70890000000000064</c:v>
                </c:pt>
              </c:numCache>
            </c:numRef>
          </c:val>
        </c:ser>
        <c:ser>
          <c:idx val="3"/>
          <c:order val="3"/>
          <c:tx>
            <c:strRef>
              <c:f>Sheet7!$E$1</c:f>
              <c:strCache>
                <c:ptCount val="1"/>
                <c:pt idx="0">
                  <c:v>محیط سیاسی</c:v>
                </c:pt>
              </c:strCache>
            </c:strRef>
          </c:tx>
          <c:spPr>
            <a:ln>
              <a:prstDash val="lgDash"/>
            </a:ln>
          </c:spPr>
          <c:dLbls>
            <c:txPr>
              <a:bodyPr/>
              <a:lstStyle/>
              <a:p>
                <a:pPr>
                  <a:defRPr lang="fa-IR"/>
                </a:pPr>
                <a:endParaRPr lang="en-US"/>
              </a:p>
            </c:txPr>
            <c:showVal val="1"/>
          </c:dLbls>
          <c:cat>
            <c:strRef>
              <c:f>Sheet7!$A$2:$A$3</c:f>
              <c:strCache>
                <c:ptCount val="2"/>
                <c:pt idx="0">
                  <c:v>کشور آرمانی</c:v>
                </c:pt>
                <c:pt idx="1">
                  <c:v>ایران</c:v>
                </c:pt>
              </c:strCache>
            </c:strRef>
          </c:cat>
          <c:val>
            <c:numRef>
              <c:f>Sheet7!$E$2:$E$3</c:f>
              <c:numCache>
                <c:formatCode>0.00</c:formatCode>
                <c:ptCount val="2"/>
                <c:pt idx="0">
                  <c:v>0.73000000000000065</c:v>
                </c:pt>
                <c:pt idx="1">
                  <c:v>0.53</c:v>
                </c:pt>
              </c:numCache>
            </c:numRef>
          </c:val>
        </c:ser>
        <c:ser>
          <c:idx val="4"/>
          <c:order val="4"/>
          <c:tx>
            <c:strRef>
              <c:f>Sheet7!$F$1</c:f>
              <c:strCache>
                <c:ptCount val="1"/>
                <c:pt idx="0">
                  <c:v>محیط کسب و کار</c:v>
                </c:pt>
              </c:strCache>
            </c:strRef>
          </c:tx>
          <c:spPr>
            <a:ln>
              <a:prstDash val="sysDash"/>
            </a:ln>
          </c:spPr>
          <c:dLbls>
            <c:dLbl>
              <c:idx val="1"/>
              <c:tx>
                <c:rich>
                  <a:bodyPr/>
                  <a:lstStyle/>
                  <a:p>
                    <a:r>
                      <a:rPr smtClean="0"/>
                      <a:t>0.</a:t>
                    </a:r>
                    <a:r>
                      <a:rPr lang="fa-IR" smtClean="0"/>
                      <a:t>63</a:t>
                    </a:r>
                    <a:endParaRPr/>
                  </a:p>
                </c:rich>
              </c:tx>
              <c:showVal val="1"/>
            </c:dLbl>
            <c:txPr>
              <a:bodyPr/>
              <a:lstStyle/>
              <a:p>
                <a:pPr>
                  <a:defRPr lang="fa-IR"/>
                </a:pPr>
                <a:endParaRPr lang="en-US"/>
              </a:p>
            </c:txPr>
            <c:showVal val="1"/>
          </c:dLbls>
          <c:cat>
            <c:strRef>
              <c:f>Sheet7!$A$2:$A$3</c:f>
              <c:strCache>
                <c:ptCount val="2"/>
                <c:pt idx="0">
                  <c:v>کشور آرمانی</c:v>
                </c:pt>
                <c:pt idx="1">
                  <c:v>ایران</c:v>
                </c:pt>
              </c:strCache>
            </c:strRef>
          </c:cat>
          <c:val>
            <c:numRef>
              <c:f>Sheet7!$F$2:$F$3</c:f>
              <c:numCache>
                <c:formatCode>0.00</c:formatCode>
                <c:ptCount val="2"/>
                <c:pt idx="0">
                  <c:v>0.76000000000000845</c:v>
                </c:pt>
                <c:pt idx="1">
                  <c:v>0.56999999999999995</c:v>
                </c:pt>
              </c:numCache>
            </c:numRef>
          </c:val>
        </c:ser>
        <c:ser>
          <c:idx val="5"/>
          <c:order val="5"/>
          <c:tx>
            <c:strRef>
              <c:f>Sheet7!$G$1</c:f>
              <c:strCache>
                <c:ptCount val="1"/>
                <c:pt idx="0">
                  <c:v>محتوای دیجیتالی</c:v>
                </c:pt>
              </c:strCache>
            </c:strRef>
          </c:tx>
          <c:cat>
            <c:strRef>
              <c:f>Sheet7!$A$2:$A$3</c:f>
              <c:strCache>
                <c:ptCount val="2"/>
                <c:pt idx="0">
                  <c:v>کشور آرمانی</c:v>
                </c:pt>
                <c:pt idx="1">
                  <c:v>ایران</c:v>
                </c:pt>
              </c:strCache>
            </c:strRef>
          </c:cat>
          <c:val>
            <c:numRef>
              <c:f>Sheet7!$G$2:$G$3</c:f>
              <c:numCache>
                <c:formatCode>0.00</c:formatCode>
                <c:ptCount val="2"/>
                <c:pt idx="0">
                  <c:v>0.87000000000000755</c:v>
                </c:pt>
                <c:pt idx="1">
                  <c:v>0.56999999999999995</c:v>
                </c:pt>
              </c:numCache>
            </c:numRef>
          </c:val>
        </c:ser>
        <c:marker val="1"/>
        <c:axId val="55227520"/>
        <c:axId val="55229056"/>
      </c:lineChart>
      <c:catAx>
        <c:axId val="55227520"/>
        <c:scaling>
          <c:orientation val="maxMin"/>
        </c:scaling>
        <c:axPos val="b"/>
        <c:tickLblPos val="nextTo"/>
        <c:txPr>
          <a:bodyPr/>
          <a:lstStyle/>
          <a:p>
            <a:pPr>
              <a:defRPr lang="fa-IR"/>
            </a:pPr>
            <a:endParaRPr lang="en-US"/>
          </a:p>
        </c:txPr>
        <c:crossAx val="55229056"/>
        <c:crosses val="autoZero"/>
        <c:auto val="1"/>
        <c:lblAlgn val="ctr"/>
        <c:lblOffset val="100"/>
      </c:catAx>
      <c:valAx>
        <c:axId val="55229056"/>
        <c:scaling>
          <c:orientation val="minMax"/>
        </c:scaling>
        <c:axPos val="r"/>
        <c:numFmt formatCode="0.00" sourceLinked="1"/>
        <c:tickLblPos val="nextTo"/>
        <c:txPr>
          <a:bodyPr/>
          <a:lstStyle/>
          <a:p>
            <a:pPr>
              <a:defRPr lang="fa-IR"/>
            </a:pPr>
            <a:endParaRPr lang="en-US"/>
          </a:p>
        </c:txPr>
        <c:crossAx val="55227520"/>
        <c:crosses val="autoZero"/>
        <c:crossBetween val="between"/>
        <c:majorUnit val="5.0000000000000114E-2"/>
      </c:valAx>
    </c:plotArea>
    <c:legend>
      <c:legendPos val="l"/>
      <c:txPr>
        <a:bodyPr/>
        <a:lstStyle/>
        <a:p>
          <a:pPr>
            <a:defRPr lang="fa-IR"/>
          </a:pPr>
          <a:endParaRPr lang="en-US"/>
        </a:p>
      </c:txPr>
    </c:legend>
    <c:plotVisOnly val="1"/>
  </c:chart>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chart>
    <c:plotArea>
      <c:layout>
        <c:manualLayout>
          <c:layoutTarget val="inner"/>
          <c:xMode val="edge"/>
          <c:yMode val="edge"/>
          <c:x val="0.30067605849895068"/>
          <c:y val="0.18547610943444828"/>
          <c:w val="0.38889265146658336"/>
          <c:h val="0.53682876095819465"/>
        </c:manualLayout>
      </c:layout>
      <c:radarChart>
        <c:radarStyle val="filled"/>
        <c:ser>
          <c:idx val="0"/>
          <c:order val="0"/>
          <c:tx>
            <c:strRef>
              <c:f>Sheet1!$B$5</c:f>
              <c:strCache>
                <c:ptCount val="1"/>
                <c:pt idx="0">
                  <c:v>ایران 1404</c:v>
                </c:pt>
              </c:strCache>
            </c:strRef>
          </c:tx>
          <c:dLbls>
            <c:dLbl>
              <c:idx val="1"/>
              <c:layout>
                <c:manualLayout>
                  <c:x val="3.6186499652052888E-2"/>
                  <c:y val="0"/>
                </c:manualLayout>
              </c:layout>
              <c:showVal val="1"/>
            </c:dLbl>
            <c:dLbl>
              <c:idx val="2"/>
              <c:layout>
                <c:manualLayout>
                  <c:x val="5.8455114822547123E-2"/>
                  <c:y val="1.2099213551118992E-2"/>
                </c:manualLayout>
              </c:layout>
              <c:showVal val="1"/>
            </c:dLbl>
            <c:dLbl>
              <c:idx val="4"/>
              <c:layout>
                <c:manualLayout>
                  <c:x val="-4.4537230340989109E-2"/>
                  <c:y val="2.4198427102238127E-3"/>
                </c:manualLayout>
              </c:layout>
              <c:showVal val="1"/>
            </c:dLbl>
            <c:dLbl>
              <c:idx val="5"/>
              <c:layout>
                <c:manualLayout>
                  <c:x val="-5.0104384133612012E-2"/>
                  <c:y val="-1.6938898971566849E-2"/>
                </c:manualLayout>
              </c:layout>
              <c:showVal val="1"/>
            </c:dLbl>
            <c:txPr>
              <a:bodyPr/>
              <a:lstStyle/>
              <a:p>
                <a:pPr>
                  <a:defRPr lang="fa-IR"/>
                </a:pPr>
                <a:endParaRPr lang="en-US"/>
              </a:p>
            </c:txPr>
            <c:showVal val="1"/>
          </c:dLbls>
          <c:cat>
            <c:strRef>
              <c:f>Sheet1!$A$6:$A$11</c:f>
              <c:strCache>
                <c:ptCount val="6"/>
                <c:pt idx="0">
                  <c:v>زیرساخت ارتباطی</c:v>
                </c:pt>
                <c:pt idx="1">
                  <c:v>خدمات آنلاین</c:v>
                </c:pt>
                <c:pt idx="2">
                  <c:v>سرمایه انسانی</c:v>
                </c:pt>
                <c:pt idx="3">
                  <c:v>محیط سیاسی و مقررات گذاری</c:v>
                </c:pt>
                <c:pt idx="4">
                  <c:v>محیط کسب و کار و نوآوری</c:v>
                </c:pt>
                <c:pt idx="5">
                  <c:v>دسترسی به محتوای دیجیتالی</c:v>
                </c:pt>
              </c:strCache>
            </c:strRef>
          </c:cat>
          <c:val>
            <c:numRef>
              <c:f>Sheet1!$B$6:$B$11</c:f>
              <c:numCache>
                <c:formatCode>General</c:formatCode>
                <c:ptCount val="6"/>
                <c:pt idx="0">
                  <c:v>0.56000000000000005</c:v>
                </c:pt>
                <c:pt idx="1">
                  <c:v>0.75190000000000679</c:v>
                </c:pt>
                <c:pt idx="2">
                  <c:v>0.91</c:v>
                </c:pt>
                <c:pt idx="3">
                  <c:v>0.73000000000000065</c:v>
                </c:pt>
                <c:pt idx="4">
                  <c:v>0.78369999999999995</c:v>
                </c:pt>
                <c:pt idx="5">
                  <c:v>0.91520000000000001</c:v>
                </c:pt>
              </c:numCache>
            </c:numRef>
          </c:val>
        </c:ser>
        <c:ser>
          <c:idx val="1"/>
          <c:order val="1"/>
          <c:tx>
            <c:strRef>
              <c:f>Sheet1!$C$5</c:f>
              <c:strCache>
                <c:ptCount val="1"/>
                <c:pt idx="0">
                  <c:v>ایران 1392</c:v>
                </c:pt>
              </c:strCache>
            </c:strRef>
          </c:tx>
          <c:spPr>
            <a:solidFill>
              <a:sysClr val="windowText" lastClr="000000"/>
            </a:solidFill>
          </c:spPr>
          <c:dLbls>
            <c:dLbl>
              <c:idx val="2"/>
              <c:layout>
                <c:manualLayout>
                  <c:x val="-5.5671537926235961E-3"/>
                  <c:y val="-2.4198427102238015E-2"/>
                </c:manualLayout>
              </c:layout>
              <c:showVal val="1"/>
            </c:dLbl>
            <c:dLbl>
              <c:idx val="4"/>
              <c:layout>
                <c:manualLayout>
                  <c:x val="0"/>
                  <c:y val="-1.4519056261343017E-2"/>
                </c:manualLayout>
              </c:layout>
              <c:showVal val="1"/>
            </c:dLbl>
            <c:dLbl>
              <c:idx val="5"/>
              <c:tx>
                <c:rich>
                  <a:bodyPr/>
                  <a:lstStyle/>
                  <a:p>
                    <a:r>
                      <a:rPr lang="fa-IR" smtClean="0"/>
                      <a:t>0.63</a:t>
                    </a:r>
                    <a:endParaRPr/>
                  </a:p>
                </c:rich>
              </c:tx>
              <c:showVal val="1"/>
            </c:dLbl>
            <c:txPr>
              <a:bodyPr/>
              <a:lstStyle/>
              <a:p>
                <a:pPr>
                  <a:defRPr lang="fa-IR"/>
                </a:pPr>
                <a:endParaRPr lang="en-US"/>
              </a:p>
            </c:txPr>
            <c:showVal val="1"/>
          </c:dLbls>
          <c:cat>
            <c:strRef>
              <c:f>Sheet1!$A$6:$A$11</c:f>
              <c:strCache>
                <c:ptCount val="6"/>
                <c:pt idx="0">
                  <c:v>زیرساخت ارتباطی</c:v>
                </c:pt>
                <c:pt idx="1">
                  <c:v>خدمات آنلاین</c:v>
                </c:pt>
                <c:pt idx="2">
                  <c:v>سرمایه انسانی</c:v>
                </c:pt>
                <c:pt idx="3">
                  <c:v>محیط سیاسی و مقررات گذاری</c:v>
                </c:pt>
                <c:pt idx="4">
                  <c:v>محیط کسب و کار و نوآوری</c:v>
                </c:pt>
                <c:pt idx="5">
                  <c:v>دسترسی به محتوای دیجیتالی</c:v>
                </c:pt>
              </c:strCache>
            </c:strRef>
          </c:cat>
          <c:val>
            <c:numRef>
              <c:f>Sheet1!$C$6:$C$11</c:f>
              <c:numCache>
                <c:formatCode>General</c:formatCode>
                <c:ptCount val="6"/>
                <c:pt idx="0">
                  <c:v>0.26</c:v>
                </c:pt>
                <c:pt idx="1">
                  <c:v>0.49000000000000032</c:v>
                </c:pt>
                <c:pt idx="2">
                  <c:v>0.71000000000000063</c:v>
                </c:pt>
                <c:pt idx="3">
                  <c:v>0.53</c:v>
                </c:pt>
                <c:pt idx="4">
                  <c:v>0.56999999999999995</c:v>
                </c:pt>
                <c:pt idx="5">
                  <c:v>0.56999999999999995</c:v>
                </c:pt>
              </c:numCache>
            </c:numRef>
          </c:val>
        </c:ser>
        <c:axId val="57615488"/>
        <c:axId val="57617024"/>
      </c:radarChart>
      <c:catAx>
        <c:axId val="57615488"/>
        <c:scaling>
          <c:orientation val="maxMin"/>
        </c:scaling>
        <c:axPos val="b"/>
        <c:majorGridlines/>
        <c:tickLblPos val="nextTo"/>
        <c:txPr>
          <a:bodyPr/>
          <a:lstStyle/>
          <a:p>
            <a:pPr>
              <a:defRPr lang="fa-IR"/>
            </a:pPr>
            <a:endParaRPr lang="en-US"/>
          </a:p>
        </c:txPr>
        <c:crossAx val="57617024"/>
        <c:crosses val="autoZero"/>
        <c:auto val="1"/>
        <c:lblAlgn val="ctr"/>
        <c:lblOffset val="100"/>
      </c:catAx>
      <c:valAx>
        <c:axId val="57617024"/>
        <c:scaling>
          <c:orientation val="minMax"/>
        </c:scaling>
        <c:delete val="1"/>
        <c:axPos val="l"/>
        <c:majorGridlines/>
        <c:numFmt formatCode="General" sourceLinked="1"/>
        <c:majorTickMark val="cross"/>
        <c:tickLblPos val="none"/>
        <c:crossAx val="57615488"/>
        <c:crosses val="autoZero"/>
        <c:crossBetween val="between"/>
      </c:valAx>
    </c:plotArea>
    <c:legend>
      <c:legendPos val="l"/>
      <c:txPr>
        <a:bodyPr/>
        <a:lstStyle/>
        <a:p>
          <a:pPr>
            <a:defRPr lang="fa-IR"/>
          </a:pPr>
          <a:endParaRPr lang="en-US"/>
        </a:p>
      </c:txPr>
    </c:legend>
    <c:plotVisOnly val="1"/>
  </c:chart>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n-US"/>
  <c:chart>
    <c:plotArea>
      <c:layout>
        <c:manualLayout>
          <c:layoutTarget val="inner"/>
          <c:xMode val="edge"/>
          <c:yMode val="edge"/>
          <c:x val="0.30067605849895068"/>
          <c:y val="0.18547610943444834"/>
          <c:w val="0.38889265146658336"/>
          <c:h val="0.53682876095819465"/>
        </c:manualLayout>
      </c:layout>
      <c:radarChart>
        <c:radarStyle val="filled"/>
        <c:ser>
          <c:idx val="0"/>
          <c:order val="0"/>
          <c:tx>
            <c:strRef>
              <c:f>Sheet1!$B$5</c:f>
              <c:strCache>
                <c:ptCount val="1"/>
                <c:pt idx="0">
                  <c:v>ایران 1404</c:v>
                </c:pt>
              </c:strCache>
            </c:strRef>
          </c:tx>
          <c:dLbls>
            <c:dLbl>
              <c:idx val="1"/>
              <c:layout>
                <c:manualLayout>
                  <c:x val="3.6186499652052888E-2"/>
                  <c:y val="0"/>
                </c:manualLayout>
              </c:layout>
              <c:showVal val="1"/>
            </c:dLbl>
            <c:dLbl>
              <c:idx val="2"/>
              <c:layout>
                <c:manualLayout>
                  <c:x val="5.8455114822547123E-2"/>
                  <c:y val="1.2099213551118987E-2"/>
                </c:manualLayout>
              </c:layout>
              <c:showVal val="1"/>
            </c:dLbl>
            <c:dLbl>
              <c:idx val="4"/>
              <c:layout>
                <c:manualLayout>
                  <c:x val="-4.453723034098913E-2"/>
                  <c:y val="2.4198427102238127E-3"/>
                </c:manualLayout>
              </c:layout>
              <c:showVal val="1"/>
            </c:dLbl>
            <c:dLbl>
              <c:idx val="5"/>
              <c:layout>
                <c:manualLayout>
                  <c:x val="-5.0104384133612012E-2"/>
                  <c:y val="-1.6938898971566849E-2"/>
                </c:manualLayout>
              </c:layout>
              <c:showVal val="1"/>
            </c:dLbl>
            <c:txPr>
              <a:bodyPr/>
              <a:lstStyle/>
              <a:p>
                <a:pPr>
                  <a:defRPr lang="fa-IR"/>
                </a:pPr>
                <a:endParaRPr lang="en-US"/>
              </a:p>
            </c:txPr>
            <c:showVal val="1"/>
          </c:dLbls>
          <c:cat>
            <c:strRef>
              <c:f>Sheet1!$A$6:$A$11</c:f>
              <c:strCache>
                <c:ptCount val="6"/>
                <c:pt idx="0">
                  <c:v>زیرساخت ارتباطی</c:v>
                </c:pt>
                <c:pt idx="1">
                  <c:v>خدمات آنلاین</c:v>
                </c:pt>
                <c:pt idx="2">
                  <c:v>سرمایه انسانی</c:v>
                </c:pt>
                <c:pt idx="3">
                  <c:v>محیط سیاسی و مقررات گذاری</c:v>
                </c:pt>
                <c:pt idx="4">
                  <c:v>محیط کسب و کار و نوآوری</c:v>
                </c:pt>
                <c:pt idx="5">
                  <c:v>دسترسی به محتوای دیجیتالی</c:v>
                </c:pt>
              </c:strCache>
            </c:strRef>
          </c:cat>
          <c:val>
            <c:numRef>
              <c:f>Sheet1!$B$6:$B$11</c:f>
              <c:numCache>
                <c:formatCode>General</c:formatCode>
                <c:ptCount val="6"/>
                <c:pt idx="0">
                  <c:v>0.56000000000000005</c:v>
                </c:pt>
                <c:pt idx="1">
                  <c:v>0.75190000000000701</c:v>
                </c:pt>
                <c:pt idx="2">
                  <c:v>0.91</c:v>
                </c:pt>
                <c:pt idx="3">
                  <c:v>0.73000000000000065</c:v>
                </c:pt>
                <c:pt idx="4">
                  <c:v>0.78369999999999995</c:v>
                </c:pt>
                <c:pt idx="5">
                  <c:v>0.91520000000000001</c:v>
                </c:pt>
              </c:numCache>
            </c:numRef>
          </c:val>
        </c:ser>
        <c:ser>
          <c:idx val="1"/>
          <c:order val="1"/>
          <c:tx>
            <c:strRef>
              <c:f>Sheet1!$C$5</c:f>
              <c:strCache>
                <c:ptCount val="1"/>
                <c:pt idx="0">
                  <c:v>ایران 1392</c:v>
                </c:pt>
              </c:strCache>
            </c:strRef>
          </c:tx>
          <c:spPr>
            <a:solidFill>
              <a:sysClr val="windowText" lastClr="000000"/>
            </a:solidFill>
          </c:spPr>
          <c:dLbls>
            <c:dLbl>
              <c:idx val="2"/>
              <c:layout>
                <c:manualLayout>
                  <c:x val="-5.5671537926235979E-3"/>
                  <c:y val="-2.4198427102237997E-2"/>
                </c:manualLayout>
              </c:layout>
              <c:showVal val="1"/>
            </c:dLbl>
            <c:dLbl>
              <c:idx val="4"/>
              <c:layout>
                <c:manualLayout>
                  <c:x val="0"/>
                  <c:y val="-1.4519056261343017E-2"/>
                </c:manualLayout>
              </c:layout>
              <c:showVal val="1"/>
            </c:dLbl>
            <c:dLbl>
              <c:idx val="5"/>
              <c:layout/>
              <c:tx>
                <c:rich>
                  <a:bodyPr/>
                  <a:lstStyle/>
                  <a:p>
                    <a:r>
                      <a:rPr lang="fa-IR" smtClean="0"/>
                      <a:t>0.63</a:t>
                    </a:r>
                    <a:endParaRPr/>
                  </a:p>
                </c:rich>
              </c:tx>
              <c:showVal val="1"/>
            </c:dLbl>
            <c:txPr>
              <a:bodyPr/>
              <a:lstStyle/>
              <a:p>
                <a:pPr>
                  <a:defRPr lang="fa-IR"/>
                </a:pPr>
                <a:endParaRPr lang="en-US"/>
              </a:p>
            </c:txPr>
            <c:showVal val="1"/>
          </c:dLbls>
          <c:cat>
            <c:strRef>
              <c:f>Sheet1!$A$6:$A$11</c:f>
              <c:strCache>
                <c:ptCount val="6"/>
                <c:pt idx="0">
                  <c:v>زیرساخت ارتباطی</c:v>
                </c:pt>
                <c:pt idx="1">
                  <c:v>خدمات آنلاین</c:v>
                </c:pt>
                <c:pt idx="2">
                  <c:v>سرمایه انسانی</c:v>
                </c:pt>
                <c:pt idx="3">
                  <c:v>محیط سیاسی و مقررات گذاری</c:v>
                </c:pt>
                <c:pt idx="4">
                  <c:v>محیط کسب و کار و نوآوری</c:v>
                </c:pt>
                <c:pt idx="5">
                  <c:v>دسترسی به محتوای دیجیتالی</c:v>
                </c:pt>
              </c:strCache>
            </c:strRef>
          </c:cat>
          <c:val>
            <c:numRef>
              <c:f>Sheet1!$C$6:$C$11</c:f>
              <c:numCache>
                <c:formatCode>General</c:formatCode>
                <c:ptCount val="6"/>
                <c:pt idx="0">
                  <c:v>0.26</c:v>
                </c:pt>
                <c:pt idx="1">
                  <c:v>0.49000000000000032</c:v>
                </c:pt>
                <c:pt idx="2">
                  <c:v>0.71000000000000063</c:v>
                </c:pt>
                <c:pt idx="3">
                  <c:v>0.53</c:v>
                </c:pt>
                <c:pt idx="4">
                  <c:v>0.56999999999999995</c:v>
                </c:pt>
                <c:pt idx="5">
                  <c:v>0.56999999999999995</c:v>
                </c:pt>
              </c:numCache>
            </c:numRef>
          </c:val>
        </c:ser>
        <c:axId val="57734272"/>
        <c:axId val="57735808"/>
      </c:radarChart>
      <c:catAx>
        <c:axId val="57734272"/>
        <c:scaling>
          <c:orientation val="maxMin"/>
        </c:scaling>
        <c:axPos val="b"/>
        <c:majorGridlines/>
        <c:tickLblPos val="nextTo"/>
        <c:txPr>
          <a:bodyPr/>
          <a:lstStyle/>
          <a:p>
            <a:pPr>
              <a:defRPr lang="fa-IR"/>
            </a:pPr>
            <a:endParaRPr lang="en-US"/>
          </a:p>
        </c:txPr>
        <c:crossAx val="57735808"/>
        <c:crosses val="autoZero"/>
        <c:auto val="1"/>
        <c:lblAlgn val="ctr"/>
        <c:lblOffset val="100"/>
      </c:catAx>
      <c:valAx>
        <c:axId val="57735808"/>
        <c:scaling>
          <c:orientation val="minMax"/>
        </c:scaling>
        <c:delete val="1"/>
        <c:axPos val="l"/>
        <c:majorGridlines/>
        <c:numFmt formatCode="General" sourceLinked="1"/>
        <c:majorTickMark val="cross"/>
        <c:tickLblPos val="none"/>
        <c:crossAx val="57734272"/>
        <c:crosses val="autoZero"/>
        <c:crossBetween val="between"/>
      </c:valAx>
    </c:plotArea>
    <c:legend>
      <c:legendPos val="l"/>
      <c:layout/>
      <c:txPr>
        <a:bodyPr/>
        <a:lstStyle/>
        <a:p>
          <a:pPr>
            <a:defRPr lang="fa-IR"/>
          </a:pPr>
          <a:endParaRPr lang="en-US"/>
        </a:p>
      </c:txPr>
    </c:legend>
    <c:plotVisOnly val="1"/>
  </c:chart>
  <c:externalData r:id="rId1"/>
</c:chartSpace>
</file>

<file path=ppt/charts/chart4.xml><?xml version="1.0" encoding="utf-8"?>
<c:chartSpace xmlns:c="http://schemas.openxmlformats.org/drawingml/2006/chart" xmlns:a="http://schemas.openxmlformats.org/drawingml/2006/main" xmlns:r="http://schemas.openxmlformats.org/officeDocument/2006/relationships">
  <c:date1904 val="1"/>
  <c:lang val="en-US"/>
  <c:chart>
    <c:plotArea>
      <c:layout>
        <c:manualLayout>
          <c:layoutTarget val="inner"/>
          <c:xMode val="edge"/>
          <c:yMode val="edge"/>
          <c:x val="0.16723318864920317"/>
          <c:y val="1.6673551052020185E-2"/>
          <c:w val="0.64359747275358237"/>
          <c:h val="0.877103825136612"/>
        </c:manualLayout>
      </c:layout>
      <c:lineChart>
        <c:grouping val="standard"/>
        <c:ser>
          <c:idx val="0"/>
          <c:order val="0"/>
          <c:tx>
            <c:strRef>
              <c:f>Sheet1!$V$2</c:f>
              <c:strCache>
                <c:ptCount val="1"/>
                <c:pt idx="0">
                  <c:v>زیرساخت ارتباطی </c:v>
                </c:pt>
              </c:strCache>
            </c:strRef>
          </c:tx>
          <c:dLbls>
            <c:txPr>
              <a:bodyPr/>
              <a:lstStyle/>
              <a:p>
                <a:pPr>
                  <a:defRPr lang="fa-IR"/>
                </a:pPr>
                <a:endParaRPr lang="en-US"/>
              </a:p>
            </c:txPr>
            <c:showVal val="1"/>
          </c:dLbls>
          <c:cat>
            <c:strRef>
              <c:f>Sheet1!$U$3:$U$4</c:f>
              <c:strCache>
                <c:ptCount val="2"/>
                <c:pt idx="0">
                  <c:v>ایران1392 </c:v>
                </c:pt>
                <c:pt idx="1">
                  <c:v>ایران 1404 </c:v>
                </c:pt>
              </c:strCache>
            </c:strRef>
          </c:cat>
          <c:val>
            <c:numRef>
              <c:f>Sheet1!$V$3:$V$4</c:f>
              <c:numCache>
                <c:formatCode>General</c:formatCode>
                <c:ptCount val="2"/>
                <c:pt idx="0">
                  <c:v>0.26</c:v>
                </c:pt>
                <c:pt idx="1">
                  <c:v>0.56000000000000005</c:v>
                </c:pt>
              </c:numCache>
            </c:numRef>
          </c:val>
        </c:ser>
        <c:ser>
          <c:idx val="1"/>
          <c:order val="1"/>
          <c:tx>
            <c:strRef>
              <c:f>Sheet1!$W$2</c:f>
              <c:strCache>
                <c:ptCount val="1"/>
                <c:pt idx="0">
                  <c:v>خدمات آنلاین </c:v>
                </c:pt>
              </c:strCache>
            </c:strRef>
          </c:tx>
          <c:val>
            <c:numRef>
              <c:f>Sheet1!$W$3:$W$4</c:f>
              <c:numCache>
                <c:formatCode>General</c:formatCode>
                <c:ptCount val="2"/>
                <c:pt idx="0">
                  <c:v>0.49000000000000032</c:v>
                </c:pt>
                <c:pt idx="1">
                  <c:v>0.75000000000000167</c:v>
                </c:pt>
              </c:numCache>
            </c:numRef>
          </c:val>
        </c:ser>
        <c:ser>
          <c:idx val="2"/>
          <c:order val="2"/>
          <c:tx>
            <c:strRef>
              <c:f>Sheet1!$X$2</c:f>
              <c:strCache>
                <c:ptCount val="1"/>
                <c:pt idx="0">
                  <c:v>سرمایه انسانی </c:v>
                </c:pt>
              </c:strCache>
            </c:strRef>
          </c:tx>
          <c:val>
            <c:numRef>
              <c:f>Sheet1!$X$3:$X$4</c:f>
              <c:numCache>
                <c:formatCode>General</c:formatCode>
                <c:ptCount val="2"/>
                <c:pt idx="0">
                  <c:v>0.71000000000000063</c:v>
                </c:pt>
                <c:pt idx="1">
                  <c:v>0.91</c:v>
                </c:pt>
              </c:numCache>
            </c:numRef>
          </c:val>
        </c:ser>
        <c:ser>
          <c:idx val="3"/>
          <c:order val="3"/>
          <c:tx>
            <c:strRef>
              <c:f>Sheet1!$Y$2</c:f>
              <c:strCache>
                <c:ptCount val="1"/>
                <c:pt idx="0">
                  <c:v>محیط سیاسی و مقررات گذاری </c:v>
                </c:pt>
              </c:strCache>
            </c:strRef>
          </c:tx>
          <c:val>
            <c:numRef>
              <c:f>Sheet1!$Y$3:$Y$4</c:f>
              <c:numCache>
                <c:formatCode>General</c:formatCode>
                <c:ptCount val="2"/>
                <c:pt idx="0">
                  <c:v>0.53</c:v>
                </c:pt>
                <c:pt idx="1">
                  <c:v>0.73000000000000065</c:v>
                </c:pt>
              </c:numCache>
            </c:numRef>
          </c:val>
        </c:ser>
        <c:ser>
          <c:idx val="4"/>
          <c:order val="4"/>
          <c:tx>
            <c:strRef>
              <c:f>Sheet1!$Z$2</c:f>
              <c:strCache>
                <c:ptCount val="1"/>
                <c:pt idx="0">
                  <c:v>محیط کسب و کار و نوآوری </c:v>
                </c:pt>
              </c:strCache>
            </c:strRef>
          </c:tx>
          <c:val>
            <c:numRef>
              <c:f>Sheet1!$Z$3:$Z$4</c:f>
              <c:numCache>
                <c:formatCode>General</c:formatCode>
                <c:ptCount val="2"/>
                <c:pt idx="0">
                  <c:v>0.56999999999999995</c:v>
                </c:pt>
                <c:pt idx="1">
                  <c:v>0.78</c:v>
                </c:pt>
              </c:numCache>
            </c:numRef>
          </c:val>
        </c:ser>
        <c:ser>
          <c:idx val="5"/>
          <c:order val="5"/>
          <c:tx>
            <c:strRef>
              <c:f>Sheet1!$AA$2</c:f>
              <c:strCache>
                <c:ptCount val="1"/>
                <c:pt idx="0">
                  <c:v>دسترسی به محتوای دیجیتالی </c:v>
                </c:pt>
              </c:strCache>
            </c:strRef>
          </c:tx>
          <c:val>
            <c:numRef>
              <c:f>Sheet1!$AA$3:$AA$4</c:f>
              <c:numCache>
                <c:formatCode>General</c:formatCode>
                <c:ptCount val="2"/>
                <c:pt idx="0">
                  <c:v>0.63000000000000178</c:v>
                </c:pt>
                <c:pt idx="1">
                  <c:v>0.91</c:v>
                </c:pt>
              </c:numCache>
            </c:numRef>
          </c:val>
        </c:ser>
        <c:marker val="1"/>
        <c:axId val="57846016"/>
        <c:axId val="57856000"/>
      </c:lineChart>
      <c:catAx>
        <c:axId val="57846016"/>
        <c:scaling>
          <c:orientation val="minMax"/>
        </c:scaling>
        <c:axPos val="b"/>
        <c:tickLblPos val="nextTo"/>
        <c:txPr>
          <a:bodyPr/>
          <a:lstStyle/>
          <a:p>
            <a:pPr>
              <a:defRPr lang="fa-IR"/>
            </a:pPr>
            <a:endParaRPr lang="en-US"/>
          </a:p>
        </c:txPr>
        <c:crossAx val="57856000"/>
        <c:crosses val="autoZero"/>
        <c:auto val="1"/>
        <c:lblAlgn val="ctr"/>
        <c:lblOffset val="100"/>
      </c:catAx>
      <c:valAx>
        <c:axId val="57856000"/>
        <c:scaling>
          <c:orientation val="minMax"/>
        </c:scaling>
        <c:axPos val="l"/>
        <c:numFmt formatCode="General" sourceLinked="1"/>
        <c:tickLblPos val="nextTo"/>
        <c:txPr>
          <a:bodyPr/>
          <a:lstStyle/>
          <a:p>
            <a:pPr>
              <a:defRPr lang="fa-IR"/>
            </a:pPr>
            <a:endParaRPr lang="en-US"/>
          </a:p>
        </c:txPr>
        <c:crossAx val="57846016"/>
        <c:crosses val="autoZero"/>
        <c:crossBetween val="between"/>
      </c:valAx>
    </c:plotArea>
    <c:legend>
      <c:legendPos val="r"/>
      <c:layout/>
      <c:txPr>
        <a:bodyPr/>
        <a:lstStyle/>
        <a:p>
          <a:pPr>
            <a:defRPr lang="fa-IR"/>
          </a:pPr>
          <a:endParaRPr lang="en-US"/>
        </a:p>
      </c:txPr>
    </c:legend>
    <c:plotVisOnly val="1"/>
  </c:chart>
  <c:externalData r:id="rId1"/>
</c:chartSpace>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27E8CCE-1491-4C28-AB4B-CB34F58377B8}" type="doc">
      <dgm:prSet loTypeId="urn:microsoft.com/office/officeart/2005/8/layout/equation2" loCatId="process" qsTypeId="urn:microsoft.com/office/officeart/2005/8/quickstyle/3d8" qsCatId="3D" csTypeId="urn:microsoft.com/office/officeart/2005/8/colors/colorful3" csCatId="colorful" phldr="1"/>
      <dgm:spPr/>
    </dgm:pt>
    <dgm:pt modelId="{E2258819-22D7-4F4F-A119-79988942A57C}">
      <dgm:prSet phldrT="[Text]" custT="1"/>
      <dgm:spPr/>
      <dgm:t>
        <a:bodyPr/>
        <a:lstStyle/>
        <a:p>
          <a:r>
            <a:rPr lang="fa-IR" sz="2400" dirty="0" smtClean="0">
              <a:solidFill>
                <a:schemeClr val="tx1"/>
              </a:solidFill>
              <a:cs typeface="B Nazanin" pitchFamily="2" charset="-78"/>
            </a:rPr>
            <a:t>عدم توجه به تناسب دولت الکترونیک با اهداف سند چشم انداز در سالهای اخیر در کشور</a:t>
          </a:r>
          <a:endParaRPr lang="en-US" sz="2400" dirty="0">
            <a:cs typeface="B Nazanin" pitchFamily="2" charset="-78"/>
          </a:endParaRPr>
        </a:p>
      </dgm:t>
    </dgm:pt>
    <dgm:pt modelId="{A69BB9CC-EE67-4801-BBD4-8A17D3CE2C06}" type="parTrans" cxnId="{B63A0383-B03A-48C4-ACA7-6E32F397D8DC}">
      <dgm:prSet/>
      <dgm:spPr/>
      <dgm:t>
        <a:bodyPr/>
        <a:lstStyle/>
        <a:p>
          <a:endParaRPr lang="en-US"/>
        </a:p>
      </dgm:t>
    </dgm:pt>
    <dgm:pt modelId="{4BDE0F71-1CBD-4FED-B410-E078FBEF66D2}" type="sibTrans" cxnId="{B63A0383-B03A-48C4-ACA7-6E32F397D8DC}">
      <dgm:prSet/>
      <dgm:spPr/>
      <dgm:t>
        <a:bodyPr/>
        <a:lstStyle/>
        <a:p>
          <a:endParaRPr lang="en-US">
            <a:cs typeface="B Nazanin" pitchFamily="2" charset="-78"/>
          </a:endParaRPr>
        </a:p>
      </dgm:t>
    </dgm:pt>
    <dgm:pt modelId="{7365EA43-05C4-492D-BFCD-DD05620B14F3}">
      <dgm:prSet phldrT="[Text]" custT="1"/>
      <dgm:spPr/>
      <dgm:t>
        <a:bodyPr/>
        <a:lstStyle/>
        <a:p>
          <a:r>
            <a:rPr lang="fa-IR" sz="2000" b="1" dirty="0" smtClean="0">
              <a:solidFill>
                <a:schemeClr val="tx1"/>
              </a:solidFill>
              <a:cs typeface="B Lotus" pitchFamily="2" charset="-78"/>
            </a:rPr>
            <a:t>شکست پیاده سازی دولت الکترونیک در کشورها ناشی از نگرش غیر سیستمی به دولت الکترونیک</a:t>
          </a:r>
          <a:endParaRPr lang="en-US" sz="2000" b="1" dirty="0">
            <a:effectLst/>
            <a:cs typeface="B Lotus" pitchFamily="2" charset="-78"/>
          </a:endParaRPr>
        </a:p>
      </dgm:t>
    </dgm:pt>
    <dgm:pt modelId="{848082A1-36F0-414B-9F54-8A102C7D537F}" type="parTrans" cxnId="{62FE711C-4D07-48CF-8360-3BAF1A1985AB}">
      <dgm:prSet/>
      <dgm:spPr/>
      <dgm:t>
        <a:bodyPr/>
        <a:lstStyle/>
        <a:p>
          <a:endParaRPr lang="en-US"/>
        </a:p>
      </dgm:t>
    </dgm:pt>
    <dgm:pt modelId="{EECFCB14-B5D4-4CCD-8E74-97C83B52FE64}" type="sibTrans" cxnId="{62FE711C-4D07-48CF-8360-3BAF1A1985AB}">
      <dgm:prSet/>
      <dgm:spPr/>
      <dgm:t>
        <a:bodyPr/>
        <a:lstStyle/>
        <a:p>
          <a:endParaRPr lang="en-US">
            <a:cs typeface="B Nazanin" pitchFamily="2" charset="-78"/>
          </a:endParaRPr>
        </a:p>
      </dgm:t>
    </dgm:pt>
    <dgm:pt modelId="{BA719B63-BE3A-416D-AC0F-BA601D68E74D}">
      <dgm:prSet phldrT="[Text]" custT="1"/>
      <dgm:spPr/>
      <dgm:t>
        <a:bodyPr/>
        <a:lstStyle/>
        <a:p>
          <a:r>
            <a:rPr lang="fa-IR" sz="3200" dirty="0" smtClean="0">
              <a:solidFill>
                <a:schemeClr val="tx1"/>
              </a:solidFill>
              <a:cs typeface="B Lotus" pitchFamily="2" charset="-78"/>
            </a:rPr>
            <a:t>چگونگی توسعه دولت الکترونیک در راستای اهداف سند چشم انداز جمهوری اسلامی ایران در افق 1404</a:t>
          </a:r>
          <a:endParaRPr lang="en-US" sz="3200" dirty="0">
            <a:solidFill>
              <a:schemeClr val="tx1"/>
            </a:solidFill>
            <a:cs typeface="B Nazanin" pitchFamily="2" charset="-78"/>
          </a:endParaRPr>
        </a:p>
      </dgm:t>
    </dgm:pt>
    <dgm:pt modelId="{CDE83101-9B1F-4741-8261-D802B80B9512}" type="parTrans" cxnId="{62079F82-2BBD-419B-8AAD-791CC2325581}">
      <dgm:prSet/>
      <dgm:spPr/>
      <dgm:t>
        <a:bodyPr/>
        <a:lstStyle/>
        <a:p>
          <a:endParaRPr lang="en-US"/>
        </a:p>
      </dgm:t>
    </dgm:pt>
    <dgm:pt modelId="{E207AA2D-5901-4122-BB7F-D45EC9144CFB}" type="sibTrans" cxnId="{62079F82-2BBD-419B-8AAD-791CC2325581}">
      <dgm:prSet/>
      <dgm:spPr/>
      <dgm:t>
        <a:bodyPr/>
        <a:lstStyle/>
        <a:p>
          <a:endParaRPr lang="en-US"/>
        </a:p>
      </dgm:t>
    </dgm:pt>
    <dgm:pt modelId="{F790963B-41A0-472C-8C29-555E96E9BDB3}" type="pres">
      <dgm:prSet presAssocID="{827E8CCE-1491-4C28-AB4B-CB34F58377B8}" presName="Name0" presStyleCnt="0">
        <dgm:presLayoutVars>
          <dgm:dir/>
          <dgm:resizeHandles val="exact"/>
        </dgm:presLayoutVars>
      </dgm:prSet>
      <dgm:spPr/>
    </dgm:pt>
    <dgm:pt modelId="{27380DAA-2A1A-48D0-ABD1-65A21B3AC1B2}" type="pres">
      <dgm:prSet presAssocID="{827E8CCE-1491-4C28-AB4B-CB34F58377B8}" presName="vNodes" presStyleCnt="0"/>
      <dgm:spPr/>
    </dgm:pt>
    <dgm:pt modelId="{51F7CB51-4948-4ADC-A3D1-0A75C06DEEBE}" type="pres">
      <dgm:prSet presAssocID="{E2258819-22D7-4F4F-A119-79988942A57C}" presName="node" presStyleLbl="node1" presStyleIdx="0" presStyleCnt="3" custLinFactY="-14964" custLinFactNeighborX="3448" custLinFactNeighborY="-100000">
        <dgm:presLayoutVars>
          <dgm:bulletEnabled val="1"/>
        </dgm:presLayoutVars>
      </dgm:prSet>
      <dgm:spPr/>
      <dgm:t>
        <a:bodyPr/>
        <a:lstStyle/>
        <a:p>
          <a:pPr rtl="1"/>
          <a:endParaRPr lang="fa-IR"/>
        </a:p>
      </dgm:t>
    </dgm:pt>
    <dgm:pt modelId="{4910C1F4-30F7-4FBC-9164-879461E930AF}" type="pres">
      <dgm:prSet presAssocID="{4BDE0F71-1CBD-4FED-B410-E078FBEF66D2}" presName="spacerT" presStyleCnt="0"/>
      <dgm:spPr/>
    </dgm:pt>
    <dgm:pt modelId="{37112E34-3CF2-4ECB-BC09-3F9292CD86DE}" type="pres">
      <dgm:prSet presAssocID="{4BDE0F71-1CBD-4FED-B410-E078FBEF66D2}" presName="sibTrans" presStyleLbl="sibTrans2D1" presStyleIdx="0" presStyleCnt="2" custLinFactY="-3644" custLinFactNeighborX="-64084" custLinFactNeighborY="-100000"/>
      <dgm:spPr/>
      <dgm:t>
        <a:bodyPr/>
        <a:lstStyle/>
        <a:p>
          <a:pPr rtl="1"/>
          <a:endParaRPr lang="fa-IR"/>
        </a:p>
      </dgm:t>
    </dgm:pt>
    <dgm:pt modelId="{D1E1B427-166B-432E-91EF-3FE3358A6E67}" type="pres">
      <dgm:prSet presAssocID="{4BDE0F71-1CBD-4FED-B410-E078FBEF66D2}" presName="spacerB" presStyleCnt="0"/>
      <dgm:spPr/>
    </dgm:pt>
    <dgm:pt modelId="{5E88C193-2186-4C98-BE14-089DD78623C3}" type="pres">
      <dgm:prSet presAssocID="{7365EA43-05C4-492D-BFCD-DD05620B14F3}" presName="node" presStyleLbl="node1" presStyleIdx="1" presStyleCnt="3" custLinFactY="-19192" custLinFactNeighborX="179" custLinFactNeighborY="-100000">
        <dgm:presLayoutVars>
          <dgm:bulletEnabled val="1"/>
        </dgm:presLayoutVars>
      </dgm:prSet>
      <dgm:spPr/>
      <dgm:t>
        <a:bodyPr/>
        <a:lstStyle/>
        <a:p>
          <a:pPr rtl="1"/>
          <a:endParaRPr lang="fa-IR"/>
        </a:p>
      </dgm:t>
    </dgm:pt>
    <dgm:pt modelId="{922B7CDF-4F84-4EBA-9421-D0E47182A033}" type="pres">
      <dgm:prSet presAssocID="{827E8CCE-1491-4C28-AB4B-CB34F58377B8}" presName="sibTransLast" presStyleLbl="sibTrans2D1" presStyleIdx="1" presStyleCnt="2" custLinFactNeighborX="-74539" custLinFactNeighborY="4156"/>
      <dgm:spPr/>
      <dgm:t>
        <a:bodyPr/>
        <a:lstStyle/>
        <a:p>
          <a:pPr rtl="1"/>
          <a:endParaRPr lang="fa-IR"/>
        </a:p>
      </dgm:t>
    </dgm:pt>
    <dgm:pt modelId="{E0AE3FAA-764D-41CD-B325-4BF785FA00A3}" type="pres">
      <dgm:prSet presAssocID="{827E8CCE-1491-4C28-AB4B-CB34F58377B8}" presName="connectorText" presStyleLbl="sibTrans2D1" presStyleIdx="1" presStyleCnt="2"/>
      <dgm:spPr/>
      <dgm:t>
        <a:bodyPr/>
        <a:lstStyle/>
        <a:p>
          <a:pPr rtl="1"/>
          <a:endParaRPr lang="fa-IR"/>
        </a:p>
      </dgm:t>
    </dgm:pt>
    <dgm:pt modelId="{6FE90CAE-AD7A-41A2-B877-B92F3883E829}" type="pres">
      <dgm:prSet presAssocID="{827E8CCE-1491-4C28-AB4B-CB34F58377B8}" presName="lastNode" presStyleLbl="node1" presStyleIdx="2" presStyleCnt="3" custLinFactNeighborX="-26607" custLinFactNeighborY="958">
        <dgm:presLayoutVars>
          <dgm:bulletEnabled val="1"/>
        </dgm:presLayoutVars>
      </dgm:prSet>
      <dgm:spPr/>
      <dgm:t>
        <a:bodyPr/>
        <a:lstStyle/>
        <a:p>
          <a:pPr rtl="1"/>
          <a:endParaRPr lang="fa-IR"/>
        </a:p>
      </dgm:t>
    </dgm:pt>
  </dgm:ptLst>
  <dgm:cxnLst>
    <dgm:cxn modelId="{BAFE61AF-56F4-49C3-9DD5-17833AE0C619}" type="presOf" srcId="{EECFCB14-B5D4-4CCD-8E74-97C83B52FE64}" destId="{E0AE3FAA-764D-41CD-B325-4BF785FA00A3}" srcOrd="1" destOrd="0" presId="urn:microsoft.com/office/officeart/2005/8/layout/equation2"/>
    <dgm:cxn modelId="{62079F82-2BBD-419B-8AAD-791CC2325581}" srcId="{827E8CCE-1491-4C28-AB4B-CB34F58377B8}" destId="{BA719B63-BE3A-416D-AC0F-BA601D68E74D}" srcOrd="2" destOrd="0" parTransId="{CDE83101-9B1F-4741-8261-D802B80B9512}" sibTransId="{E207AA2D-5901-4122-BB7F-D45EC9144CFB}"/>
    <dgm:cxn modelId="{62FE711C-4D07-48CF-8360-3BAF1A1985AB}" srcId="{827E8CCE-1491-4C28-AB4B-CB34F58377B8}" destId="{7365EA43-05C4-492D-BFCD-DD05620B14F3}" srcOrd="1" destOrd="0" parTransId="{848082A1-36F0-414B-9F54-8A102C7D537F}" sibTransId="{EECFCB14-B5D4-4CCD-8E74-97C83B52FE64}"/>
    <dgm:cxn modelId="{B63A0383-B03A-48C4-ACA7-6E32F397D8DC}" srcId="{827E8CCE-1491-4C28-AB4B-CB34F58377B8}" destId="{E2258819-22D7-4F4F-A119-79988942A57C}" srcOrd="0" destOrd="0" parTransId="{A69BB9CC-EE67-4801-BBD4-8A17D3CE2C06}" sibTransId="{4BDE0F71-1CBD-4FED-B410-E078FBEF66D2}"/>
    <dgm:cxn modelId="{4281FBB3-F4E7-44F8-8EC0-77F9B859DA15}" type="presOf" srcId="{BA719B63-BE3A-416D-AC0F-BA601D68E74D}" destId="{6FE90CAE-AD7A-41A2-B877-B92F3883E829}" srcOrd="0" destOrd="0" presId="urn:microsoft.com/office/officeart/2005/8/layout/equation2"/>
    <dgm:cxn modelId="{7187BD08-5A83-4ACE-86DE-562F08362E07}" type="presOf" srcId="{4BDE0F71-1CBD-4FED-B410-E078FBEF66D2}" destId="{37112E34-3CF2-4ECB-BC09-3F9292CD86DE}" srcOrd="0" destOrd="0" presId="urn:microsoft.com/office/officeart/2005/8/layout/equation2"/>
    <dgm:cxn modelId="{50FE060C-1DB0-43BA-9C0E-4CD2C01C358F}" type="presOf" srcId="{7365EA43-05C4-492D-BFCD-DD05620B14F3}" destId="{5E88C193-2186-4C98-BE14-089DD78623C3}" srcOrd="0" destOrd="0" presId="urn:microsoft.com/office/officeart/2005/8/layout/equation2"/>
    <dgm:cxn modelId="{3386DC70-B9F6-44FC-BCFB-98CE81DA75A7}" type="presOf" srcId="{EECFCB14-B5D4-4CCD-8E74-97C83B52FE64}" destId="{922B7CDF-4F84-4EBA-9421-D0E47182A033}" srcOrd="0" destOrd="0" presId="urn:microsoft.com/office/officeart/2005/8/layout/equation2"/>
    <dgm:cxn modelId="{2AFE8769-B276-44CF-AC48-5EF256C928E1}" type="presOf" srcId="{827E8CCE-1491-4C28-AB4B-CB34F58377B8}" destId="{F790963B-41A0-472C-8C29-555E96E9BDB3}" srcOrd="0" destOrd="0" presId="urn:microsoft.com/office/officeart/2005/8/layout/equation2"/>
    <dgm:cxn modelId="{2DA6F858-94D2-41A1-B8CC-8DDE17A88F73}" type="presOf" srcId="{E2258819-22D7-4F4F-A119-79988942A57C}" destId="{51F7CB51-4948-4ADC-A3D1-0A75C06DEEBE}" srcOrd="0" destOrd="0" presId="urn:microsoft.com/office/officeart/2005/8/layout/equation2"/>
    <dgm:cxn modelId="{2774F9AE-23D0-4A55-91EB-5FDC42CCB0E4}" type="presParOf" srcId="{F790963B-41A0-472C-8C29-555E96E9BDB3}" destId="{27380DAA-2A1A-48D0-ABD1-65A21B3AC1B2}" srcOrd="0" destOrd="0" presId="urn:microsoft.com/office/officeart/2005/8/layout/equation2"/>
    <dgm:cxn modelId="{93871AA6-3C2D-4BF7-943B-A7134BC9E351}" type="presParOf" srcId="{27380DAA-2A1A-48D0-ABD1-65A21B3AC1B2}" destId="{51F7CB51-4948-4ADC-A3D1-0A75C06DEEBE}" srcOrd="0" destOrd="0" presId="urn:microsoft.com/office/officeart/2005/8/layout/equation2"/>
    <dgm:cxn modelId="{ED5D9FCB-6E21-4492-B865-6BBD73E603B5}" type="presParOf" srcId="{27380DAA-2A1A-48D0-ABD1-65A21B3AC1B2}" destId="{4910C1F4-30F7-4FBC-9164-879461E930AF}" srcOrd="1" destOrd="0" presId="urn:microsoft.com/office/officeart/2005/8/layout/equation2"/>
    <dgm:cxn modelId="{C557B7A4-2142-4A18-A3E2-99A55DEFE730}" type="presParOf" srcId="{27380DAA-2A1A-48D0-ABD1-65A21B3AC1B2}" destId="{37112E34-3CF2-4ECB-BC09-3F9292CD86DE}" srcOrd="2" destOrd="0" presId="urn:microsoft.com/office/officeart/2005/8/layout/equation2"/>
    <dgm:cxn modelId="{2773F0BB-AF60-4559-92D6-488F55DA229E}" type="presParOf" srcId="{27380DAA-2A1A-48D0-ABD1-65A21B3AC1B2}" destId="{D1E1B427-166B-432E-91EF-3FE3358A6E67}" srcOrd="3" destOrd="0" presId="urn:microsoft.com/office/officeart/2005/8/layout/equation2"/>
    <dgm:cxn modelId="{B9D423F9-1A77-4088-B8F4-8DA0941F4401}" type="presParOf" srcId="{27380DAA-2A1A-48D0-ABD1-65A21B3AC1B2}" destId="{5E88C193-2186-4C98-BE14-089DD78623C3}" srcOrd="4" destOrd="0" presId="urn:microsoft.com/office/officeart/2005/8/layout/equation2"/>
    <dgm:cxn modelId="{92350992-6FD3-4DA0-B9A7-BEA77BEC9BAE}" type="presParOf" srcId="{F790963B-41A0-472C-8C29-555E96E9BDB3}" destId="{922B7CDF-4F84-4EBA-9421-D0E47182A033}" srcOrd="1" destOrd="0" presId="urn:microsoft.com/office/officeart/2005/8/layout/equation2"/>
    <dgm:cxn modelId="{F71B22A3-BAF0-458C-95DE-7C7C661B6415}" type="presParOf" srcId="{922B7CDF-4F84-4EBA-9421-D0E47182A033}" destId="{E0AE3FAA-764D-41CD-B325-4BF785FA00A3}" srcOrd="0" destOrd="0" presId="urn:microsoft.com/office/officeart/2005/8/layout/equation2"/>
    <dgm:cxn modelId="{7DC42078-6768-4CF5-9EDA-8E79D0DD2FA8}" type="presParOf" srcId="{F790963B-41A0-472C-8C29-555E96E9BDB3}" destId="{6FE90CAE-AD7A-41A2-B877-B92F3883E829}" srcOrd="2" destOrd="0" presId="urn:microsoft.com/office/officeart/2005/8/layout/equation2"/>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9F220E6-08AB-4551-B19E-F381FC5F7281}" type="doc">
      <dgm:prSet loTypeId="urn:microsoft.com/office/officeart/2005/8/layout/process4" loCatId="process" qsTypeId="urn:microsoft.com/office/officeart/2005/8/quickstyle/3d7" qsCatId="3D" csTypeId="urn:microsoft.com/office/officeart/2005/8/colors/colorful4" csCatId="colorful" phldr="1"/>
      <dgm:spPr/>
    </dgm:pt>
    <dgm:pt modelId="{7E09345E-181D-4A73-AD03-F0736F7B3515}">
      <dgm:prSet phldrT="[Text]" custT="1"/>
      <dgm:spPr>
        <a:solidFill>
          <a:schemeClr val="bg2">
            <a:lumMod val="75000"/>
          </a:schemeClr>
        </a:solidFill>
      </dgm:spPr>
      <dgm:t>
        <a:bodyPr/>
        <a:lstStyle/>
        <a:p>
          <a:pPr rtl="1"/>
          <a:r>
            <a:rPr lang="fa-IR" sz="3200" b="1" dirty="0" smtClean="0">
              <a:cs typeface="B Nazanin" pitchFamily="2" charset="-78"/>
            </a:rPr>
            <a:t>طراحی مدل توسعه دولت الکترونیک در افق 1404</a:t>
          </a:r>
          <a:endParaRPr lang="en-US" sz="3200" b="1" dirty="0">
            <a:cs typeface="B Nazanin" pitchFamily="2" charset="-78"/>
          </a:endParaRPr>
        </a:p>
      </dgm:t>
    </dgm:pt>
    <dgm:pt modelId="{572E890B-0A3A-4539-9A3B-E7E98DA80A8F}" type="parTrans" cxnId="{A5592DB5-5C2E-46A0-936F-0F280E13878F}">
      <dgm:prSet/>
      <dgm:spPr/>
      <dgm:t>
        <a:bodyPr/>
        <a:lstStyle/>
        <a:p>
          <a:endParaRPr lang="en-US"/>
        </a:p>
      </dgm:t>
    </dgm:pt>
    <dgm:pt modelId="{C4773EE5-2201-4511-A119-E9019DBF57D8}" type="sibTrans" cxnId="{A5592DB5-5C2E-46A0-936F-0F280E13878F}">
      <dgm:prSet/>
      <dgm:spPr/>
      <dgm:t>
        <a:bodyPr/>
        <a:lstStyle/>
        <a:p>
          <a:endParaRPr lang="en-US"/>
        </a:p>
      </dgm:t>
    </dgm:pt>
    <dgm:pt modelId="{BF152144-8BD2-40D3-A07E-36731F16D543}" type="pres">
      <dgm:prSet presAssocID="{29F220E6-08AB-4551-B19E-F381FC5F7281}" presName="Name0" presStyleCnt="0">
        <dgm:presLayoutVars>
          <dgm:dir/>
          <dgm:animLvl val="lvl"/>
          <dgm:resizeHandles val="exact"/>
        </dgm:presLayoutVars>
      </dgm:prSet>
      <dgm:spPr/>
    </dgm:pt>
    <dgm:pt modelId="{1D21314A-4F0C-448B-9660-29C3F1922593}" type="pres">
      <dgm:prSet presAssocID="{7E09345E-181D-4A73-AD03-F0736F7B3515}" presName="boxAndChildren" presStyleCnt="0"/>
      <dgm:spPr/>
    </dgm:pt>
    <dgm:pt modelId="{8226F93A-1999-406E-9DD6-578E7EA4AF08}" type="pres">
      <dgm:prSet presAssocID="{7E09345E-181D-4A73-AD03-F0736F7B3515}" presName="parentTextBox" presStyleLbl="node1" presStyleIdx="0" presStyleCnt="1" custLinFactNeighborX="-6796" custLinFactNeighborY="-9307"/>
      <dgm:spPr/>
      <dgm:t>
        <a:bodyPr/>
        <a:lstStyle/>
        <a:p>
          <a:endParaRPr lang="en-US"/>
        </a:p>
      </dgm:t>
    </dgm:pt>
  </dgm:ptLst>
  <dgm:cxnLst>
    <dgm:cxn modelId="{A5592DB5-5C2E-46A0-936F-0F280E13878F}" srcId="{29F220E6-08AB-4551-B19E-F381FC5F7281}" destId="{7E09345E-181D-4A73-AD03-F0736F7B3515}" srcOrd="0" destOrd="0" parTransId="{572E890B-0A3A-4539-9A3B-E7E98DA80A8F}" sibTransId="{C4773EE5-2201-4511-A119-E9019DBF57D8}"/>
    <dgm:cxn modelId="{901265A2-A89A-493F-B6E8-7982D2CFB38C}" type="presOf" srcId="{29F220E6-08AB-4551-B19E-F381FC5F7281}" destId="{BF152144-8BD2-40D3-A07E-36731F16D543}" srcOrd="0" destOrd="0" presId="urn:microsoft.com/office/officeart/2005/8/layout/process4"/>
    <dgm:cxn modelId="{C5CE8800-95E3-4215-A748-9CDC03CE9B49}" type="presOf" srcId="{7E09345E-181D-4A73-AD03-F0736F7B3515}" destId="{8226F93A-1999-406E-9DD6-578E7EA4AF08}" srcOrd="0" destOrd="0" presId="urn:microsoft.com/office/officeart/2005/8/layout/process4"/>
    <dgm:cxn modelId="{749032A7-807E-481A-B9EB-8A7A5F9CFDC7}" type="presParOf" srcId="{BF152144-8BD2-40D3-A07E-36731F16D543}" destId="{1D21314A-4F0C-448B-9660-29C3F1922593}" srcOrd="0" destOrd="0" presId="urn:microsoft.com/office/officeart/2005/8/layout/process4"/>
    <dgm:cxn modelId="{6F2B76EB-F5AA-41A7-A1F4-CDF0275B6674}" type="presParOf" srcId="{1D21314A-4F0C-448B-9660-29C3F1922593}" destId="{8226F93A-1999-406E-9DD6-578E7EA4AF08}" srcOrd="0" destOrd="0" presId="urn:microsoft.com/office/officeart/2005/8/layout/process4"/>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D12B539-79C4-4498-B3CE-080075ACBAF1}" type="doc">
      <dgm:prSet loTypeId="urn:microsoft.com/office/officeart/2005/8/layout/vList2" loCatId="list" qsTypeId="urn:microsoft.com/office/officeart/2005/8/quickstyle/3d7" qsCatId="3D" csTypeId="urn:microsoft.com/office/officeart/2005/8/colors/accent2_4" csCatId="accent2" phldr="1"/>
      <dgm:spPr/>
      <dgm:t>
        <a:bodyPr/>
        <a:lstStyle/>
        <a:p>
          <a:endParaRPr lang="en-US"/>
        </a:p>
      </dgm:t>
    </dgm:pt>
    <dgm:pt modelId="{47DA54C2-574B-4B0A-A93B-2C1B94F22EFA}">
      <dgm:prSet/>
      <dgm:spPr>
        <a:solidFill>
          <a:srgbClr val="EA8694"/>
        </a:solidFill>
      </dgm:spPr>
      <dgm:t>
        <a:bodyPr/>
        <a:lstStyle/>
        <a:p>
          <a:pPr rtl="1"/>
          <a:r>
            <a:rPr lang="fa-IR" b="1" dirty="0" smtClean="0">
              <a:cs typeface="B Nazanin" pitchFamily="2" charset="-78"/>
            </a:rPr>
            <a:t>1- </a:t>
          </a:r>
          <a:r>
            <a:rPr lang="fa-IR" b="1" smtClean="0">
              <a:cs typeface="B Nazanin" pitchFamily="2" charset="-78"/>
            </a:rPr>
            <a:t>شناسایی ابعاد </a:t>
          </a:r>
          <a:r>
            <a:rPr lang="fa-IR" b="1" dirty="0" smtClean="0">
              <a:cs typeface="B Nazanin" pitchFamily="2" charset="-78"/>
            </a:rPr>
            <a:t>مختلف دولت الکترونیک</a:t>
          </a:r>
          <a:endParaRPr lang="fa-IR" b="1" dirty="0">
            <a:cs typeface="B Nazanin" pitchFamily="2" charset="-78"/>
          </a:endParaRPr>
        </a:p>
      </dgm:t>
    </dgm:pt>
    <dgm:pt modelId="{0745F52E-F470-4199-A979-74C81C61DC4E}" type="parTrans" cxnId="{634FE7DA-16CE-4236-8C3A-09B5DA8EDED7}">
      <dgm:prSet/>
      <dgm:spPr/>
      <dgm:t>
        <a:bodyPr/>
        <a:lstStyle/>
        <a:p>
          <a:endParaRPr lang="en-US"/>
        </a:p>
      </dgm:t>
    </dgm:pt>
    <dgm:pt modelId="{AD751507-C09A-4452-B05C-29A25BE35624}" type="sibTrans" cxnId="{634FE7DA-16CE-4236-8C3A-09B5DA8EDED7}">
      <dgm:prSet/>
      <dgm:spPr/>
      <dgm:t>
        <a:bodyPr/>
        <a:lstStyle/>
        <a:p>
          <a:endParaRPr lang="en-US"/>
        </a:p>
      </dgm:t>
    </dgm:pt>
    <dgm:pt modelId="{EC92189B-3182-4B28-8177-B688A11AA8C1}">
      <dgm:prSet/>
      <dgm:spPr>
        <a:solidFill>
          <a:srgbClr val="F8A6B2"/>
        </a:solidFill>
      </dgm:spPr>
      <dgm:t>
        <a:bodyPr/>
        <a:lstStyle/>
        <a:p>
          <a:pPr rtl="1"/>
          <a:r>
            <a:rPr lang="fa-IR" b="1" dirty="0" smtClean="0">
              <a:cs typeface="B Nazanin" pitchFamily="2" charset="-78"/>
            </a:rPr>
            <a:t>2  - شناسایی وضعیت توسعه دولت الکترونیک در کشورهای منطقه</a:t>
          </a:r>
        </a:p>
      </dgm:t>
    </dgm:pt>
    <dgm:pt modelId="{DA4AE606-A51D-4E96-BD0F-11DDD885FF68}" type="parTrans" cxnId="{8AD599D3-AB68-462B-857E-11077337E7F4}">
      <dgm:prSet/>
      <dgm:spPr/>
      <dgm:t>
        <a:bodyPr/>
        <a:lstStyle/>
        <a:p>
          <a:endParaRPr lang="en-US"/>
        </a:p>
      </dgm:t>
    </dgm:pt>
    <dgm:pt modelId="{E66033C5-B744-40F2-88F2-1203D2639621}" type="sibTrans" cxnId="{8AD599D3-AB68-462B-857E-11077337E7F4}">
      <dgm:prSet/>
      <dgm:spPr/>
      <dgm:t>
        <a:bodyPr/>
        <a:lstStyle/>
        <a:p>
          <a:endParaRPr lang="en-US"/>
        </a:p>
      </dgm:t>
    </dgm:pt>
    <dgm:pt modelId="{604A2B58-B8EF-447A-9833-6B07737D277B}">
      <dgm:prSet/>
      <dgm:spPr>
        <a:solidFill>
          <a:srgbClr val="F3B7BD"/>
        </a:solidFill>
      </dgm:spPr>
      <dgm:t>
        <a:bodyPr/>
        <a:lstStyle/>
        <a:p>
          <a:pPr rtl="1"/>
          <a:r>
            <a:rPr lang="fa-IR" b="1" dirty="0" smtClean="0">
              <a:cs typeface="B Nazanin" pitchFamily="2" charset="-78"/>
            </a:rPr>
            <a:t>3 – شناسایی و بررسی وضعیت توسعه دولت الکترونیک در ایران</a:t>
          </a:r>
          <a:endParaRPr lang="fa-IR" b="1" dirty="0">
            <a:cs typeface="B Nazanin" pitchFamily="2" charset="-78"/>
          </a:endParaRPr>
        </a:p>
      </dgm:t>
    </dgm:pt>
    <dgm:pt modelId="{E1EED48B-9CCA-4C8E-AF73-4F07631155D4}" type="parTrans" cxnId="{D0BB4041-136F-499C-88D1-3490499226E6}">
      <dgm:prSet/>
      <dgm:spPr/>
      <dgm:t>
        <a:bodyPr/>
        <a:lstStyle/>
        <a:p>
          <a:endParaRPr lang="en-US"/>
        </a:p>
      </dgm:t>
    </dgm:pt>
    <dgm:pt modelId="{EC5AF79D-DCC8-49F6-82E6-467BBD563A1B}" type="sibTrans" cxnId="{D0BB4041-136F-499C-88D1-3490499226E6}">
      <dgm:prSet/>
      <dgm:spPr/>
      <dgm:t>
        <a:bodyPr/>
        <a:lstStyle/>
        <a:p>
          <a:endParaRPr lang="en-US"/>
        </a:p>
      </dgm:t>
    </dgm:pt>
    <dgm:pt modelId="{983A68CA-83A7-4325-987C-DC9503CB94DF}">
      <dgm:prSet/>
      <dgm:spPr>
        <a:solidFill>
          <a:srgbClr val="DCBEC0"/>
        </a:solidFill>
      </dgm:spPr>
      <dgm:t>
        <a:bodyPr/>
        <a:lstStyle/>
        <a:p>
          <a:pPr rtl="1"/>
          <a:r>
            <a:rPr lang="fa-IR" b="1" dirty="0" smtClean="0">
              <a:cs typeface="B Nazanin" pitchFamily="2" charset="-78"/>
            </a:rPr>
            <a:t>4 – شناسایی اولویتها و محدودیتهای توسعه دولت الکترونیک در ایران</a:t>
          </a:r>
          <a:endParaRPr lang="en-US" b="1" dirty="0">
            <a:cs typeface="B Nazanin" pitchFamily="2" charset="-78"/>
          </a:endParaRPr>
        </a:p>
      </dgm:t>
    </dgm:pt>
    <dgm:pt modelId="{99948724-6397-45C2-8243-112897B9D362}" type="parTrans" cxnId="{B52569D5-E9CB-4C5C-B9A8-DB8F456E4654}">
      <dgm:prSet/>
      <dgm:spPr/>
      <dgm:t>
        <a:bodyPr/>
        <a:lstStyle/>
        <a:p>
          <a:endParaRPr lang="en-US"/>
        </a:p>
      </dgm:t>
    </dgm:pt>
    <dgm:pt modelId="{45F008DB-66CC-4CF0-8C9C-ADEE2C20E541}" type="sibTrans" cxnId="{B52569D5-E9CB-4C5C-B9A8-DB8F456E4654}">
      <dgm:prSet/>
      <dgm:spPr/>
      <dgm:t>
        <a:bodyPr/>
        <a:lstStyle/>
        <a:p>
          <a:endParaRPr lang="en-US"/>
        </a:p>
      </dgm:t>
    </dgm:pt>
    <dgm:pt modelId="{AF94A627-9AA9-42C3-812F-B834DEF702F6}" type="pres">
      <dgm:prSet presAssocID="{4D12B539-79C4-4498-B3CE-080075ACBAF1}" presName="linear" presStyleCnt="0">
        <dgm:presLayoutVars>
          <dgm:animLvl val="lvl"/>
          <dgm:resizeHandles val="exact"/>
        </dgm:presLayoutVars>
      </dgm:prSet>
      <dgm:spPr/>
      <dgm:t>
        <a:bodyPr/>
        <a:lstStyle/>
        <a:p>
          <a:endParaRPr lang="en-US"/>
        </a:p>
      </dgm:t>
    </dgm:pt>
    <dgm:pt modelId="{F098A517-E4B7-4BC4-B55F-F89199D0D03A}" type="pres">
      <dgm:prSet presAssocID="{47DA54C2-574B-4B0A-A93B-2C1B94F22EFA}" presName="parentText" presStyleLbl="node1" presStyleIdx="0" presStyleCnt="4">
        <dgm:presLayoutVars>
          <dgm:chMax val="0"/>
          <dgm:bulletEnabled val="1"/>
        </dgm:presLayoutVars>
      </dgm:prSet>
      <dgm:spPr/>
      <dgm:t>
        <a:bodyPr/>
        <a:lstStyle/>
        <a:p>
          <a:endParaRPr lang="en-US"/>
        </a:p>
      </dgm:t>
    </dgm:pt>
    <dgm:pt modelId="{39E299ED-80E1-4889-8244-862BCED4757B}" type="pres">
      <dgm:prSet presAssocID="{AD751507-C09A-4452-B05C-29A25BE35624}" presName="spacer" presStyleCnt="0"/>
      <dgm:spPr/>
      <dgm:t>
        <a:bodyPr/>
        <a:lstStyle/>
        <a:p>
          <a:endParaRPr lang="en-US"/>
        </a:p>
      </dgm:t>
    </dgm:pt>
    <dgm:pt modelId="{E0A2EF6D-5454-4950-8B5D-8417D4A6D2CD}" type="pres">
      <dgm:prSet presAssocID="{EC92189B-3182-4B28-8177-B688A11AA8C1}" presName="parentText" presStyleLbl="node1" presStyleIdx="1" presStyleCnt="4">
        <dgm:presLayoutVars>
          <dgm:chMax val="0"/>
          <dgm:bulletEnabled val="1"/>
        </dgm:presLayoutVars>
      </dgm:prSet>
      <dgm:spPr/>
      <dgm:t>
        <a:bodyPr/>
        <a:lstStyle/>
        <a:p>
          <a:endParaRPr lang="en-US"/>
        </a:p>
      </dgm:t>
    </dgm:pt>
    <dgm:pt modelId="{70A8CFAE-668B-47D4-86E2-C3F9893F404B}" type="pres">
      <dgm:prSet presAssocID="{E66033C5-B744-40F2-88F2-1203D2639621}" presName="spacer" presStyleCnt="0"/>
      <dgm:spPr/>
      <dgm:t>
        <a:bodyPr/>
        <a:lstStyle/>
        <a:p>
          <a:endParaRPr lang="en-US"/>
        </a:p>
      </dgm:t>
    </dgm:pt>
    <dgm:pt modelId="{788DEA4A-76D3-4683-90EA-E8DFC7585A9B}" type="pres">
      <dgm:prSet presAssocID="{604A2B58-B8EF-447A-9833-6B07737D277B}" presName="parentText" presStyleLbl="node1" presStyleIdx="2" presStyleCnt="4">
        <dgm:presLayoutVars>
          <dgm:chMax val="0"/>
          <dgm:bulletEnabled val="1"/>
        </dgm:presLayoutVars>
      </dgm:prSet>
      <dgm:spPr/>
      <dgm:t>
        <a:bodyPr/>
        <a:lstStyle/>
        <a:p>
          <a:endParaRPr lang="en-US"/>
        </a:p>
      </dgm:t>
    </dgm:pt>
    <dgm:pt modelId="{BE6960A4-41C1-4DD7-BA19-5904A03F5DA0}" type="pres">
      <dgm:prSet presAssocID="{EC5AF79D-DCC8-49F6-82E6-467BBD563A1B}" presName="spacer" presStyleCnt="0"/>
      <dgm:spPr/>
      <dgm:t>
        <a:bodyPr/>
        <a:lstStyle/>
        <a:p>
          <a:endParaRPr lang="en-US"/>
        </a:p>
      </dgm:t>
    </dgm:pt>
    <dgm:pt modelId="{2F3067AC-69DD-4EBB-9B8C-5937FD106FB0}" type="pres">
      <dgm:prSet presAssocID="{983A68CA-83A7-4325-987C-DC9503CB94DF}" presName="parentText" presStyleLbl="node1" presStyleIdx="3" presStyleCnt="4">
        <dgm:presLayoutVars>
          <dgm:chMax val="0"/>
          <dgm:bulletEnabled val="1"/>
        </dgm:presLayoutVars>
      </dgm:prSet>
      <dgm:spPr/>
      <dgm:t>
        <a:bodyPr/>
        <a:lstStyle/>
        <a:p>
          <a:endParaRPr lang="en-US"/>
        </a:p>
      </dgm:t>
    </dgm:pt>
  </dgm:ptLst>
  <dgm:cxnLst>
    <dgm:cxn modelId="{11CB241A-776E-4877-A1B6-896F654757E0}" type="presOf" srcId="{983A68CA-83A7-4325-987C-DC9503CB94DF}" destId="{2F3067AC-69DD-4EBB-9B8C-5937FD106FB0}" srcOrd="0" destOrd="0" presId="urn:microsoft.com/office/officeart/2005/8/layout/vList2"/>
    <dgm:cxn modelId="{0F16CF5E-46B0-4BE9-91DD-5369607B6523}" type="presOf" srcId="{604A2B58-B8EF-447A-9833-6B07737D277B}" destId="{788DEA4A-76D3-4683-90EA-E8DFC7585A9B}" srcOrd="0" destOrd="0" presId="urn:microsoft.com/office/officeart/2005/8/layout/vList2"/>
    <dgm:cxn modelId="{8AD599D3-AB68-462B-857E-11077337E7F4}" srcId="{4D12B539-79C4-4498-B3CE-080075ACBAF1}" destId="{EC92189B-3182-4B28-8177-B688A11AA8C1}" srcOrd="1" destOrd="0" parTransId="{DA4AE606-A51D-4E96-BD0F-11DDD885FF68}" sibTransId="{E66033C5-B744-40F2-88F2-1203D2639621}"/>
    <dgm:cxn modelId="{D0BB4041-136F-499C-88D1-3490499226E6}" srcId="{4D12B539-79C4-4498-B3CE-080075ACBAF1}" destId="{604A2B58-B8EF-447A-9833-6B07737D277B}" srcOrd="2" destOrd="0" parTransId="{E1EED48B-9CCA-4C8E-AF73-4F07631155D4}" sibTransId="{EC5AF79D-DCC8-49F6-82E6-467BBD563A1B}"/>
    <dgm:cxn modelId="{1BFBADD0-F2B1-4B9F-A277-D9D76516E772}" type="presOf" srcId="{4D12B539-79C4-4498-B3CE-080075ACBAF1}" destId="{AF94A627-9AA9-42C3-812F-B834DEF702F6}" srcOrd="0" destOrd="0" presId="urn:microsoft.com/office/officeart/2005/8/layout/vList2"/>
    <dgm:cxn modelId="{B57F419F-B559-42BA-8696-779C1AC622F0}" type="presOf" srcId="{47DA54C2-574B-4B0A-A93B-2C1B94F22EFA}" destId="{F098A517-E4B7-4BC4-B55F-F89199D0D03A}" srcOrd="0" destOrd="0" presId="urn:microsoft.com/office/officeart/2005/8/layout/vList2"/>
    <dgm:cxn modelId="{ABC86F76-171B-4B3F-A6B3-07A68C9A0F53}" type="presOf" srcId="{EC92189B-3182-4B28-8177-B688A11AA8C1}" destId="{E0A2EF6D-5454-4950-8B5D-8417D4A6D2CD}" srcOrd="0" destOrd="0" presId="urn:microsoft.com/office/officeart/2005/8/layout/vList2"/>
    <dgm:cxn modelId="{634FE7DA-16CE-4236-8C3A-09B5DA8EDED7}" srcId="{4D12B539-79C4-4498-B3CE-080075ACBAF1}" destId="{47DA54C2-574B-4B0A-A93B-2C1B94F22EFA}" srcOrd="0" destOrd="0" parTransId="{0745F52E-F470-4199-A979-74C81C61DC4E}" sibTransId="{AD751507-C09A-4452-B05C-29A25BE35624}"/>
    <dgm:cxn modelId="{B52569D5-E9CB-4C5C-B9A8-DB8F456E4654}" srcId="{4D12B539-79C4-4498-B3CE-080075ACBAF1}" destId="{983A68CA-83A7-4325-987C-DC9503CB94DF}" srcOrd="3" destOrd="0" parTransId="{99948724-6397-45C2-8243-112897B9D362}" sibTransId="{45F008DB-66CC-4CF0-8C9C-ADEE2C20E541}"/>
    <dgm:cxn modelId="{0CE790BD-C8ED-4A19-AA5E-D3DB13D60AE8}" type="presParOf" srcId="{AF94A627-9AA9-42C3-812F-B834DEF702F6}" destId="{F098A517-E4B7-4BC4-B55F-F89199D0D03A}" srcOrd="0" destOrd="0" presId="urn:microsoft.com/office/officeart/2005/8/layout/vList2"/>
    <dgm:cxn modelId="{731FE323-9CD9-470D-AEFA-F6D41EBBEE64}" type="presParOf" srcId="{AF94A627-9AA9-42C3-812F-B834DEF702F6}" destId="{39E299ED-80E1-4889-8244-862BCED4757B}" srcOrd="1" destOrd="0" presId="urn:microsoft.com/office/officeart/2005/8/layout/vList2"/>
    <dgm:cxn modelId="{70C6D30D-6016-4BF0-ADAA-366F5461C238}" type="presParOf" srcId="{AF94A627-9AA9-42C3-812F-B834DEF702F6}" destId="{E0A2EF6D-5454-4950-8B5D-8417D4A6D2CD}" srcOrd="2" destOrd="0" presId="urn:microsoft.com/office/officeart/2005/8/layout/vList2"/>
    <dgm:cxn modelId="{AACABAF6-EB57-4DD0-94F6-05FF695FCB9D}" type="presParOf" srcId="{AF94A627-9AA9-42C3-812F-B834DEF702F6}" destId="{70A8CFAE-668B-47D4-86E2-C3F9893F404B}" srcOrd="3" destOrd="0" presId="urn:microsoft.com/office/officeart/2005/8/layout/vList2"/>
    <dgm:cxn modelId="{7B00286D-5391-410A-9DB5-5DBADC5DC0BE}" type="presParOf" srcId="{AF94A627-9AA9-42C3-812F-B834DEF702F6}" destId="{788DEA4A-76D3-4683-90EA-E8DFC7585A9B}" srcOrd="4" destOrd="0" presId="urn:microsoft.com/office/officeart/2005/8/layout/vList2"/>
    <dgm:cxn modelId="{AA3F3A4F-2410-4804-AD6F-35DBE050BDA2}" type="presParOf" srcId="{AF94A627-9AA9-42C3-812F-B834DEF702F6}" destId="{BE6960A4-41C1-4DD7-BA19-5904A03F5DA0}" srcOrd="5" destOrd="0" presId="urn:microsoft.com/office/officeart/2005/8/layout/vList2"/>
    <dgm:cxn modelId="{F7259D74-734D-4CD5-872C-F65952FE326A}" type="presParOf" srcId="{AF94A627-9AA9-42C3-812F-B834DEF702F6}" destId="{2F3067AC-69DD-4EBB-9B8C-5937FD106FB0}" srcOrd="6" destOrd="0" presId="urn:microsoft.com/office/officeart/2005/8/layout/vList2"/>
  </dgm:cxnLst>
  <dgm:bg>
    <a:noFill/>
  </dgm:bg>
  <dgm:whole/>
  <dgm:extLst>
    <a:ext uri="http://schemas.microsoft.com/office/drawing/2008/diagram">
      <dsp:dataModelExt xmlns="" xmlns:dsp="http://schemas.microsoft.com/office/drawing/2008/diagram" relId="rId11"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36D6C0E-C021-45A4-8623-E7B3299640E8}" type="doc">
      <dgm:prSet loTypeId="urn:microsoft.com/office/officeart/2005/8/layout/radial6" loCatId="relationship" qsTypeId="urn:microsoft.com/office/officeart/2005/8/quickstyle/3d8" qsCatId="3D" csTypeId="urn:microsoft.com/office/officeart/2005/8/colors/accent1_2" csCatId="accent1" phldr="1"/>
      <dgm:spPr/>
      <dgm:t>
        <a:bodyPr/>
        <a:lstStyle/>
        <a:p>
          <a:endParaRPr lang="en-US"/>
        </a:p>
      </dgm:t>
    </dgm:pt>
    <dgm:pt modelId="{9F6086B4-9208-4FDE-B06D-9E7FACE5C2B2}">
      <dgm:prSet phldrT="[Text]"/>
      <dgm:spPr>
        <a:solidFill>
          <a:srgbClr val="FFFF00"/>
        </a:solidFill>
      </dgm:spPr>
      <dgm:t>
        <a:bodyPr/>
        <a:lstStyle/>
        <a:p>
          <a:pPr rtl="1"/>
          <a:r>
            <a:rPr lang="fa-IR" dirty="0" smtClean="0">
              <a:solidFill>
                <a:schemeClr val="tx1"/>
              </a:solidFill>
              <a:cs typeface="B Nazanin"/>
            </a:rPr>
            <a:t>نظریات مطرح در مطالعه دولت الکترونیک</a:t>
          </a:r>
          <a:endParaRPr lang="en-US" dirty="0">
            <a:solidFill>
              <a:schemeClr val="tx1"/>
            </a:solidFill>
            <a:cs typeface="B Nazanin"/>
          </a:endParaRPr>
        </a:p>
      </dgm:t>
    </dgm:pt>
    <dgm:pt modelId="{0AF6FEB9-4AAB-47A4-A98C-E9992E17F794}" type="parTrans" cxnId="{CFA17AC4-502F-42B0-8974-CA7C5B4AFB87}">
      <dgm:prSet/>
      <dgm:spPr/>
      <dgm:t>
        <a:bodyPr/>
        <a:lstStyle/>
        <a:p>
          <a:endParaRPr lang="en-US"/>
        </a:p>
      </dgm:t>
    </dgm:pt>
    <dgm:pt modelId="{F7AF1BAE-1DC4-4F9D-9E6F-C152DC7DA438}" type="sibTrans" cxnId="{CFA17AC4-502F-42B0-8974-CA7C5B4AFB87}">
      <dgm:prSet/>
      <dgm:spPr/>
      <dgm:t>
        <a:bodyPr/>
        <a:lstStyle/>
        <a:p>
          <a:endParaRPr lang="en-US"/>
        </a:p>
      </dgm:t>
    </dgm:pt>
    <dgm:pt modelId="{99E7E177-BF32-4EFC-AFD2-0C6A46E1A75A}">
      <dgm:prSet phldrT="[Text]" custT="1"/>
      <dgm:spPr>
        <a:solidFill>
          <a:srgbClr val="FF99FF"/>
        </a:solidFill>
      </dgm:spPr>
      <dgm:t>
        <a:bodyPr/>
        <a:lstStyle/>
        <a:p>
          <a:pPr rtl="1"/>
          <a:r>
            <a:rPr lang="fa-IR" sz="2000" dirty="0" smtClean="0">
              <a:solidFill>
                <a:schemeClr val="tx1"/>
              </a:solidFill>
              <a:cs typeface="B Titr" pitchFamily="2" charset="-78"/>
            </a:rPr>
            <a:t>نظریه تقویت</a:t>
          </a:r>
          <a:endParaRPr lang="en-US" sz="2000" dirty="0">
            <a:solidFill>
              <a:schemeClr val="tx1"/>
            </a:solidFill>
          </a:endParaRPr>
        </a:p>
      </dgm:t>
    </dgm:pt>
    <dgm:pt modelId="{50ADAAD3-EED0-4E83-925F-3F0F8FFD48BD}" type="parTrans" cxnId="{E0D24F98-A738-4769-8634-F1C05029C322}">
      <dgm:prSet/>
      <dgm:spPr/>
      <dgm:t>
        <a:bodyPr/>
        <a:lstStyle/>
        <a:p>
          <a:endParaRPr lang="en-US"/>
        </a:p>
      </dgm:t>
    </dgm:pt>
    <dgm:pt modelId="{29A7C634-4AD2-48E9-AAD4-C029832E473E}" type="sibTrans" cxnId="{E0D24F98-A738-4769-8634-F1C05029C322}">
      <dgm:prSet/>
      <dgm:spPr/>
      <dgm:t>
        <a:bodyPr/>
        <a:lstStyle/>
        <a:p>
          <a:endParaRPr lang="en-US"/>
        </a:p>
      </dgm:t>
    </dgm:pt>
    <dgm:pt modelId="{4E399FFF-44C2-49CA-A883-9DB0DD3AC682}">
      <dgm:prSet phldrT="[Text]"/>
      <dgm:spPr>
        <a:solidFill>
          <a:srgbClr val="00B050"/>
        </a:solidFill>
      </dgm:spPr>
      <dgm:t>
        <a:bodyPr/>
        <a:lstStyle/>
        <a:p>
          <a:r>
            <a:rPr lang="fa-IR" dirty="0" smtClean="0">
              <a:solidFill>
                <a:schemeClr val="tx1"/>
              </a:solidFill>
              <a:cs typeface="B Lotus" pitchFamily="2" charset="-78"/>
            </a:rPr>
            <a:t>نظریه سیستمهای فنی-اجتماعی-بومی</a:t>
          </a:r>
          <a:endParaRPr lang="en-US" dirty="0">
            <a:solidFill>
              <a:schemeClr val="tx1"/>
            </a:solidFill>
            <a:cs typeface="B Lotus" pitchFamily="2" charset="-78"/>
          </a:endParaRPr>
        </a:p>
      </dgm:t>
    </dgm:pt>
    <dgm:pt modelId="{F6D5E1CC-B3B5-4297-9430-F748CE28821A}" type="parTrans" cxnId="{18EE2FF5-B43B-4C11-A68C-EF2C0699DFC7}">
      <dgm:prSet/>
      <dgm:spPr/>
      <dgm:t>
        <a:bodyPr/>
        <a:lstStyle/>
        <a:p>
          <a:endParaRPr lang="en-US"/>
        </a:p>
      </dgm:t>
    </dgm:pt>
    <dgm:pt modelId="{21AB8718-87CB-4414-A6A4-207AB86A22CD}" type="sibTrans" cxnId="{18EE2FF5-B43B-4C11-A68C-EF2C0699DFC7}">
      <dgm:prSet/>
      <dgm:spPr/>
      <dgm:t>
        <a:bodyPr/>
        <a:lstStyle/>
        <a:p>
          <a:endParaRPr lang="en-US"/>
        </a:p>
      </dgm:t>
    </dgm:pt>
    <dgm:pt modelId="{D1C52E0C-A327-4BE4-9EB2-9E44414280D9}">
      <dgm:prSet custT="1"/>
      <dgm:spPr>
        <a:solidFill>
          <a:srgbClr val="FF0000"/>
        </a:solidFill>
      </dgm:spPr>
      <dgm:t>
        <a:bodyPr/>
        <a:lstStyle/>
        <a:p>
          <a:pPr rtl="1"/>
          <a:r>
            <a:rPr lang="fa-IR" sz="2400" dirty="0" smtClean="0">
              <a:solidFill>
                <a:schemeClr val="tx1"/>
              </a:solidFill>
              <a:cs typeface="B Lotus" pitchFamily="2" charset="-78"/>
            </a:rPr>
            <a:t>نظریه سیستمها</a:t>
          </a:r>
          <a:endParaRPr lang="en-US" sz="2400" dirty="0">
            <a:solidFill>
              <a:schemeClr val="tx1"/>
            </a:solidFill>
            <a:cs typeface="B Lotus" pitchFamily="2" charset="-78"/>
          </a:endParaRPr>
        </a:p>
      </dgm:t>
    </dgm:pt>
    <dgm:pt modelId="{EF2A4CB9-537A-44C8-A313-29C4ACAE562A}" type="parTrans" cxnId="{3EB93BC5-98A6-4CFD-AD26-0DDF674B3769}">
      <dgm:prSet/>
      <dgm:spPr/>
      <dgm:t>
        <a:bodyPr/>
        <a:lstStyle/>
        <a:p>
          <a:endParaRPr lang="en-US"/>
        </a:p>
      </dgm:t>
    </dgm:pt>
    <dgm:pt modelId="{FEA61AC2-006C-497F-A92E-804B3346AF19}" type="sibTrans" cxnId="{3EB93BC5-98A6-4CFD-AD26-0DDF674B3769}">
      <dgm:prSet/>
      <dgm:spPr/>
      <dgm:t>
        <a:bodyPr/>
        <a:lstStyle/>
        <a:p>
          <a:endParaRPr lang="en-US"/>
        </a:p>
      </dgm:t>
    </dgm:pt>
    <dgm:pt modelId="{3770265A-DBC3-4F5D-AD88-7BE06BD76378}">
      <dgm:prSet/>
      <dgm:spPr>
        <a:solidFill>
          <a:srgbClr val="0070C0"/>
        </a:solidFill>
      </dgm:spPr>
      <dgm:t>
        <a:bodyPr/>
        <a:lstStyle/>
        <a:p>
          <a:pPr rtl="1"/>
          <a:r>
            <a:rPr lang="fa-IR" dirty="0" smtClean="0">
              <a:solidFill>
                <a:schemeClr val="tx1"/>
              </a:solidFill>
              <a:cs typeface="B Lotus" pitchFamily="2" charset="-78"/>
            </a:rPr>
            <a:t>نظریه جبر فناورانه</a:t>
          </a:r>
          <a:endParaRPr lang="en-US" dirty="0">
            <a:solidFill>
              <a:schemeClr val="tx1"/>
            </a:solidFill>
            <a:cs typeface="B Lotus" pitchFamily="2" charset="-78"/>
          </a:endParaRPr>
        </a:p>
      </dgm:t>
    </dgm:pt>
    <dgm:pt modelId="{C0ABB0F1-FCA7-44AF-8FD3-788DA1D88EB7}" type="parTrans" cxnId="{D89708A0-E9E2-44EA-9832-98B40F0F39C3}">
      <dgm:prSet/>
      <dgm:spPr/>
      <dgm:t>
        <a:bodyPr/>
        <a:lstStyle/>
        <a:p>
          <a:endParaRPr lang="en-US"/>
        </a:p>
      </dgm:t>
    </dgm:pt>
    <dgm:pt modelId="{C92D13CC-9EC3-422F-A372-1594FB4FD2B9}" type="sibTrans" cxnId="{D89708A0-E9E2-44EA-9832-98B40F0F39C3}">
      <dgm:prSet/>
      <dgm:spPr/>
      <dgm:t>
        <a:bodyPr/>
        <a:lstStyle/>
        <a:p>
          <a:endParaRPr lang="en-US"/>
        </a:p>
      </dgm:t>
    </dgm:pt>
    <dgm:pt modelId="{4981CC82-A7C7-412A-B60A-0CBD83E41791}">
      <dgm:prSet/>
      <dgm:spPr/>
      <dgm:t>
        <a:bodyPr/>
        <a:lstStyle/>
        <a:p>
          <a:pPr rtl="1"/>
          <a:endParaRPr lang="fa-IR"/>
        </a:p>
      </dgm:t>
    </dgm:pt>
    <dgm:pt modelId="{AC38DF54-588F-4B70-8504-B7AB4A8859EA}" type="parTrans" cxnId="{473D7EF2-D565-4493-824C-ED82C10FAA3A}">
      <dgm:prSet/>
      <dgm:spPr/>
      <dgm:t>
        <a:bodyPr/>
        <a:lstStyle/>
        <a:p>
          <a:pPr rtl="1"/>
          <a:endParaRPr lang="fa-IR"/>
        </a:p>
      </dgm:t>
    </dgm:pt>
    <dgm:pt modelId="{9A8B920D-CB3D-465E-86A1-E93DC91BB41C}" type="sibTrans" cxnId="{473D7EF2-D565-4493-824C-ED82C10FAA3A}">
      <dgm:prSet/>
      <dgm:spPr/>
      <dgm:t>
        <a:bodyPr/>
        <a:lstStyle/>
        <a:p>
          <a:pPr rtl="1"/>
          <a:endParaRPr lang="fa-IR"/>
        </a:p>
      </dgm:t>
    </dgm:pt>
    <dgm:pt modelId="{13AA2585-DA26-49DA-9840-04619979C37E}">
      <dgm:prSet/>
      <dgm:spPr/>
      <dgm:t>
        <a:bodyPr/>
        <a:lstStyle/>
        <a:p>
          <a:pPr rtl="1"/>
          <a:endParaRPr lang="fa-IR"/>
        </a:p>
      </dgm:t>
    </dgm:pt>
    <dgm:pt modelId="{ECBAA44B-D7F6-41E1-A37A-52BA45507FA6}" type="parTrans" cxnId="{AD0E1807-471A-40AE-9DE5-0D27D66C5798}">
      <dgm:prSet/>
      <dgm:spPr/>
      <dgm:t>
        <a:bodyPr/>
        <a:lstStyle/>
        <a:p>
          <a:pPr rtl="1"/>
          <a:endParaRPr lang="fa-IR"/>
        </a:p>
      </dgm:t>
    </dgm:pt>
    <dgm:pt modelId="{D034192B-C2A0-44FE-B0CF-FAC11273E46A}" type="sibTrans" cxnId="{AD0E1807-471A-40AE-9DE5-0D27D66C5798}">
      <dgm:prSet/>
      <dgm:spPr/>
      <dgm:t>
        <a:bodyPr/>
        <a:lstStyle/>
        <a:p>
          <a:pPr rtl="1"/>
          <a:endParaRPr lang="fa-IR"/>
        </a:p>
      </dgm:t>
    </dgm:pt>
    <dgm:pt modelId="{96342475-F4E8-45B7-9901-FC5B4A9BB26C}">
      <dgm:prSet/>
      <dgm:spPr/>
      <dgm:t>
        <a:bodyPr/>
        <a:lstStyle/>
        <a:p>
          <a:pPr rtl="1"/>
          <a:endParaRPr lang="fa-IR"/>
        </a:p>
      </dgm:t>
    </dgm:pt>
    <dgm:pt modelId="{9E472EFB-97DC-4CF5-ADC9-0C3AB15009F0}" type="parTrans" cxnId="{6FC053CB-B525-48FA-9C51-42A2931101B3}">
      <dgm:prSet/>
      <dgm:spPr/>
      <dgm:t>
        <a:bodyPr/>
        <a:lstStyle/>
        <a:p>
          <a:pPr rtl="1"/>
          <a:endParaRPr lang="fa-IR"/>
        </a:p>
      </dgm:t>
    </dgm:pt>
    <dgm:pt modelId="{9227BF43-8378-449B-A48C-05A04A6CBF8C}" type="sibTrans" cxnId="{6FC053CB-B525-48FA-9C51-42A2931101B3}">
      <dgm:prSet/>
      <dgm:spPr/>
      <dgm:t>
        <a:bodyPr/>
        <a:lstStyle/>
        <a:p>
          <a:pPr rtl="1"/>
          <a:endParaRPr lang="fa-IR"/>
        </a:p>
      </dgm:t>
    </dgm:pt>
    <dgm:pt modelId="{B2C43E53-F3D1-47B9-8BBD-8908DF5AB948}" type="pres">
      <dgm:prSet presAssocID="{636D6C0E-C021-45A4-8623-E7B3299640E8}" presName="Name0" presStyleCnt="0">
        <dgm:presLayoutVars>
          <dgm:chMax val="1"/>
          <dgm:dir/>
          <dgm:animLvl val="ctr"/>
          <dgm:resizeHandles val="exact"/>
        </dgm:presLayoutVars>
      </dgm:prSet>
      <dgm:spPr/>
      <dgm:t>
        <a:bodyPr/>
        <a:lstStyle/>
        <a:p>
          <a:pPr rtl="1"/>
          <a:endParaRPr lang="fa-IR"/>
        </a:p>
      </dgm:t>
    </dgm:pt>
    <dgm:pt modelId="{BF1448DD-36B9-4027-BF57-5782028C9205}" type="pres">
      <dgm:prSet presAssocID="{9F6086B4-9208-4FDE-B06D-9E7FACE5C2B2}" presName="centerShape" presStyleLbl="node0" presStyleIdx="0" presStyleCnt="1"/>
      <dgm:spPr/>
      <dgm:t>
        <a:bodyPr/>
        <a:lstStyle/>
        <a:p>
          <a:pPr rtl="1"/>
          <a:endParaRPr lang="fa-IR"/>
        </a:p>
      </dgm:t>
    </dgm:pt>
    <dgm:pt modelId="{FD36E2DD-57CB-432F-84B1-64F0E78E7044}" type="pres">
      <dgm:prSet presAssocID="{3770265A-DBC3-4F5D-AD88-7BE06BD76378}" presName="node" presStyleLbl="node1" presStyleIdx="0" presStyleCnt="4">
        <dgm:presLayoutVars>
          <dgm:bulletEnabled val="1"/>
        </dgm:presLayoutVars>
      </dgm:prSet>
      <dgm:spPr/>
      <dgm:t>
        <a:bodyPr/>
        <a:lstStyle/>
        <a:p>
          <a:endParaRPr lang="en-US"/>
        </a:p>
      </dgm:t>
    </dgm:pt>
    <dgm:pt modelId="{A7A809C1-EA4F-4698-845E-21912970F9CE}" type="pres">
      <dgm:prSet presAssocID="{3770265A-DBC3-4F5D-AD88-7BE06BD76378}" presName="dummy" presStyleCnt="0"/>
      <dgm:spPr/>
    </dgm:pt>
    <dgm:pt modelId="{F65EA28C-5870-4575-B43C-35C1BED23140}" type="pres">
      <dgm:prSet presAssocID="{C92D13CC-9EC3-422F-A372-1594FB4FD2B9}" presName="sibTrans" presStyleLbl="sibTrans2D1" presStyleIdx="0" presStyleCnt="4"/>
      <dgm:spPr/>
      <dgm:t>
        <a:bodyPr/>
        <a:lstStyle/>
        <a:p>
          <a:pPr rtl="1"/>
          <a:endParaRPr lang="fa-IR"/>
        </a:p>
      </dgm:t>
    </dgm:pt>
    <dgm:pt modelId="{54F5203E-3174-4CAA-AA6C-B2715B41D24C}" type="pres">
      <dgm:prSet presAssocID="{D1C52E0C-A327-4BE4-9EB2-9E44414280D9}" presName="node" presStyleLbl="node1" presStyleIdx="1" presStyleCnt="4">
        <dgm:presLayoutVars>
          <dgm:bulletEnabled val="1"/>
        </dgm:presLayoutVars>
      </dgm:prSet>
      <dgm:spPr/>
      <dgm:t>
        <a:bodyPr/>
        <a:lstStyle/>
        <a:p>
          <a:endParaRPr lang="en-US"/>
        </a:p>
      </dgm:t>
    </dgm:pt>
    <dgm:pt modelId="{977EB44A-0F8A-4782-B76D-949DB936FB8D}" type="pres">
      <dgm:prSet presAssocID="{D1C52E0C-A327-4BE4-9EB2-9E44414280D9}" presName="dummy" presStyleCnt="0"/>
      <dgm:spPr/>
    </dgm:pt>
    <dgm:pt modelId="{E7E1F17B-32DA-45D5-83E1-714ACC67FE5A}" type="pres">
      <dgm:prSet presAssocID="{FEA61AC2-006C-497F-A92E-804B3346AF19}" presName="sibTrans" presStyleLbl="sibTrans2D1" presStyleIdx="1" presStyleCnt="4"/>
      <dgm:spPr/>
      <dgm:t>
        <a:bodyPr/>
        <a:lstStyle/>
        <a:p>
          <a:pPr rtl="1"/>
          <a:endParaRPr lang="fa-IR"/>
        </a:p>
      </dgm:t>
    </dgm:pt>
    <dgm:pt modelId="{031728D0-EAD8-4C10-80D0-8BE587B2C648}" type="pres">
      <dgm:prSet presAssocID="{99E7E177-BF32-4EFC-AFD2-0C6A46E1A75A}" presName="node" presStyleLbl="node1" presStyleIdx="2" presStyleCnt="4">
        <dgm:presLayoutVars>
          <dgm:bulletEnabled val="1"/>
        </dgm:presLayoutVars>
      </dgm:prSet>
      <dgm:spPr/>
      <dgm:t>
        <a:bodyPr/>
        <a:lstStyle/>
        <a:p>
          <a:endParaRPr lang="en-US"/>
        </a:p>
      </dgm:t>
    </dgm:pt>
    <dgm:pt modelId="{38ACB37B-4CCF-4E34-BA6C-028AA37C9E72}" type="pres">
      <dgm:prSet presAssocID="{99E7E177-BF32-4EFC-AFD2-0C6A46E1A75A}" presName="dummy" presStyleCnt="0"/>
      <dgm:spPr/>
    </dgm:pt>
    <dgm:pt modelId="{91D4F27D-65C1-46C7-AE1D-427FFE8AF15F}" type="pres">
      <dgm:prSet presAssocID="{29A7C634-4AD2-48E9-AAD4-C029832E473E}" presName="sibTrans" presStyleLbl="sibTrans2D1" presStyleIdx="2" presStyleCnt="4"/>
      <dgm:spPr/>
      <dgm:t>
        <a:bodyPr/>
        <a:lstStyle/>
        <a:p>
          <a:pPr rtl="1"/>
          <a:endParaRPr lang="fa-IR"/>
        </a:p>
      </dgm:t>
    </dgm:pt>
    <dgm:pt modelId="{B8410226-EA8B-42F9-9E75-5B4BE3593C0C}" type="pres">
      <dgm:prSet presAssocID="{4E399FFF-44C2-49CA-A883-9DB0DD3AC682}" presName="node" presStyleLbl="node1" presStyleIdx="3" presStyleCnt="4">
        <dgm:presLayoutVars>
          <dgm:bulletEnabled val="1"/>
        </dgm:presLayoutVars>
      </dgm:prSet>
      <dgm:spPr/>
      <dgm:t>
        <a:bodyPr/>
        <a:lstStyle/>
        <a:p>
          <a:endParaRPr lang="en-US"/>
        </a:p>
      </dgm:t>
    </dgm:pt>
    <dgm:pt modelId="{C8878CB3-65A5-4E5B-8310-8EB4DBCBF407}" type="pres">
      <dgm:prSet presAssocID="{4E399FFF-44C2-49CA-A883-9DB0DD3AC682}" presName="dummy" presStyleCnt="0"/>
      <dgm:spPr/>
    </dgm:pt>
    <dgm:pt modelId="{CB0D61AD-7EE9-4DB6-8656-8E144D0E5A2F}" type="pres">
      <dgm:prSet presAssocID="{21AB8718-87CB-4414-A6A4-207AB86A22CD}" presName="sibTrans" presStyleLbl="sibTrans2D1" presStyleIdx="3" presStyleCnt="4"/>
      <dgm:spPr/>
      <dgm:t>
        <a:bodyPr/>
        <a:lstStyle/>
        <a:p>
          <a:pPr rtl="1"/>
          <a:endParaRPr lang="fa-IR"/>
        </a:p>
      </dgm:t>
    </dgm:pt>
  </dgm:ptLst>
  <dgm:cxnLst>
    <dgm:cxn modelId="{CFA17AC4-502F-42B0-8974-CA7C5B4AFB87}" srcId="{636D6C0E-C021-45A4-8623-E7B3299640E8}" destId="{9F6086B4-9208-4FDE-B06D-9E7FACE5C2B2}" srcOrd="0" destOrd="0" parTransId="{0AF6FEB9-4AAB-47A4-A98C-E9992E17F794}" sibTransId="{F7AF1BAE-1DC4-4F9D-9E6F-C152DC7DA438}"/>
    <dgm:cxn modelId="{4DB74F0F-5B97-4E3A-A8E1-845314D1835C}" type="presOf" srcId="{99E7E177-BF32-4EFC-AFD2-0C6A46E1A75A}" destId="{031728D0-EAD8-4C10-80D0-8BE587B2C648}" srcOrd="0" destOrd="0" presId="urn:microsoft.com/office/officeart/2005/8/layout/radial6"/>
    <dgm:cxn modelId="{473D7EF2-D565-4493-824C-ED82C10FAA3A}" srcId="{636D6C0E-C021-45A4-8623-E7B3299640E8}" destId="{4981CC82-A7C7-412A-B60A-0CBD83E41791}" srcOrd="1" destOrd="0" parTransId="{AC38DF54-588F-4B70-8504-B7AB4A8859EA}" sibTransId="{9A8B920D-CB3D-465E-86A1-E93DC91BB41C}"/>
    <dgm:cxn modelId="{1AE0D0A1-3BB6-4ED0-BF85-D89788FC1891}" type="presOf" srcId="{9F6086B4-9208-4FDE-B06D-9E7FACE5C2B2}" destId="{BF1448DD-36B9-4027-BF57-5782028C9205}" srcOrd="0" destOrd="0" presId="urn:microsoft.com/office/officeart/2005/8/layout/radial6"/>
    <dgm:cxn modelId="{04FBAECF-3BC7-4D5B-83E1-A5DA1BF89065}" type="presOf" srcId="{29A7C634-4AD2-48E9-AAD4-C029832E473E}" destId="{91D4F27D-65C1-46C7-AE1D-427FFE8AF15F}" srcOrd="0" destOrd="0" presId="urn:microsoft.com/office/officeart/2005/8/layout/radial6"/>
    <dgm:cxn modelId="{18EE2FF5-B43B-4C11-A68C-EF2C0699DFC7}" srcId="{9F6086B4-9208-4FDE-B06D-9E7FACE5C2B2}" destId="{4E399FFF-44C2-49CA-A883-9DB0DD3AC682}" srcOrd="3" destOrd="0" parTransId="{F6D5E1CC-B3B5-4297-9430-F748CE28821A}" sibTransId="{21AB8718-87CB-4414-A6A4-207AB86A22CD}"/>
    <dgm:cxn modelId="{D89708A0-E9E2-44EA-9832-98B40F0F39C3}" srcId="{9F6086B4-9208-4FDE-B06D-9E7FACE5C2B2}" destId="{3770265A-DBC3-4F5D-AD88-7BE06BD76378}" srcOrd="0" destOrd="0" parTransId="{C0ABB0F1-FCA7-44AF-8FD3-788DA1D88EB7}" sibTransId="{C92D13CC-9EC3-422F-A372-1594FB4FD2B9}"/>
    <dgm:cxn modelId="{8BE709E7-A92B-4D66-8DD4-A6B1D51DD9BC}" type="presOf" srcId="{D1C52E0C-A327-4BE4-9EB2-9E44414280D9}" destId="{54F5203E-3174-4CAA-AA6C-B2715B41D24C}" srcOrd="0" destOrd="0" presId="urn:microsoft.com/office/officeart/2005/8/layout/radial6"/>
    <dgm:cxn modelId="{E0D24F98-A738-4769-8634-F1C05029C322}" srcId="{9F6086B4-9208-4FDE-B06D-9E7FACE5C2B2}" destId="{99E7E177-BF32-4EFC-AFD2-0C6A46E1A75A}" srcOrd="2" destOrd="0" parTransId="{50ADAAD3-EED0-4E83-925F-3F0F8FFD48BD}" sibTransId="{29A7C634-4AD2-48E9-AAD4-C029832E473E}"/>
    <dgm:cxn modelId="{3EB93BC5-98A6-4CFD-AD26-0DDF674B3769}" srcId="{9F6086B4-9208-4FDE-B06D-9E7FACE5C2B2}" destId="{D1C52E0C-A327-4BE4-9EB2-9E44414280D9}" srcOrd="1" destOrd="0" parTransId="{EF2A4CB9-537A-44C8-A313-29C4ACAE562A}" sibTransId="{FEA61AC2-006C-497F-A92E-804B3346AF19}"/>
    <dgm:cxn modelId="{AD0E1807-471A-40AE-9DE5-0D27D66C5798}" srcId="{636D6C0E-C021-45A4-8623-E7B3299640E8}" destId="{13AA2585-DA26-49DA-9840-04619979C37E}" srcOrd="2" destOrd="0" parTransId="{ECBAA44B-D7F6-41E1-A37A-52BA45507FA6}" sibTransId="{D034192B-C2A0-44FE-B0CF-FAC11273E46A}"/>
    <dgm:cxn modelId="{0596E554-49B8-4708-AD36-5EB0A5E87A75}" type="presOf" srcId="{C92D13CC-9EC3-422F-A372-1594FB4FD2B9}" destId="{F65EA28C-5870-4575-B43C-35C1BED23140}" srcOrd="0" destOrd="0" presId="urn:microsoft.com/office/officeart/2005/8/layout/radial6"/>
    <dgm:cxn modelId="{A28FA350-BB16-4E6B-8949-0B5F2C27C097}" type="presOf" srcId="{21AB8718-87CB-4414-A6A4-207AB86A22CD}" destId="{CB0D61AD-7EE9-4DB6-8656-8E144D0E5A2F}" srcOrd="0" destOrd="0" presId="urn:microsoft.com/office/officeart/2005/8/layout/radial6"/>
    <dgm:cxn modelId="{39279D2D-0370-4665-8C40-70BA2403C940}" type="presOf" srcId="{4E399FFF-44C2-49CA-A883-9DB0DD3AC682}" destId="{B8410226-EA8B-42F9-9E75-5B4BE3593C0C}" srcOrd="0" destOrd="0" presId="urn:microsoft.com/office/officeart/2005/8/layout/radial6"/>
    <dgm:cxn modelId="{6280E89A-62FB-4829-9FF9-D587454E714D}" type="presOf" srcId="{3770265A-DBC3-4F5D-AD88-7BE06BD76378}" destId="{FD36E2DD-57CB-432F-84B1-64F0E78E7044}" srcOrd="0" destOrd="0" presId="urn:microsoft.com/office/officeart/2005/8/layout/radial6"/>
    <dgm:cxn modelId="{6FC053CB-B525-48FA-9C51-42A2931101B3}" srcId="{636D6C0E-C021-45A4-8623-E7B3299640E8}" destId="{96342475-F4E8-45B7-9901-FC5B4A9BB26C}" srcOrd="3" destOrd="0" parTransId="{9E472EFB-97DC-4CF5-ADC9-0C3AB15009F0}" sibTransId="{9227BF43-8378-449B-A48C-05A04A6CBF8C}"/>
    <dgm:cxn modelId="{1BBC1CF7-5BB2-467D-B40B-4DC75797D055}" type="presOf" srcId="{FEA61AC2-006C-497F-A92E-804B3346AF19}" destId="{E7E1F17B-32DA-45D5-83E1-714ACC67FE5A}" srcOrd="0" destOrd="0" presId="urn:microsoft.com/office/officeart/2005/8/layout/radial6"/>
    <dgm:cxn modelId="{4736B911-95F0-45F5-BF27-C893ADDFD6D2}" type="presOf" srcId="{636D6C0E-C021-45A4-8623-E7B3299640E8}" destId="{B2C43E53-F3D1-47B9-8BBD-8908DF5AB948}" srcOrd="0" destOrd="0" presId="urn:microsoft.com/office/officeart/2005/8/layout/radial6"/>
    <dgm:cxn modelId="{E21309DE-D4FA-48EC-82C5-33BDA1AF70B3}" type="presParOf" srcId="{B2C43E53-F3D1-47B9-8BBD-8908DF5AB948}" destId="{BF1448DD-36B9-4027-BF57-5782028C9205}" srcOrd="0" destOrd="0" presId="urn:microsoft.com/office/officeart/2005/8/layout/radial6"/>
    <dgm:cxn modelId="{7B74C6D7-95A7-4933-89C3-FB8954A96C0B}" type="presParOf" srcId="{B2C43E53-F3D1-47B9-8BBD-8908DF5AB948}" destId="{FD36E2DD-57CB-432F-84B1-64F0E78E7044}" srcOrd="1" destOrd="0" presId="urn:microsoft.com/office/officeart/2005/8/layout/radial6"/>
    <dgm:cxn modelId="{70DC1C24-FA90-4343-BC84-8DF66FDFE3B6}" type="presParOf" srcId="{B2C43E53-F3D1-47B9-8BBD-8908DF5AB948}" destId="{A7A809C1-EA4F-4698-845E-21912970F9CE}" srcOrd="2" destOrd="0" presId="urn:microsoft.com/office/officeart/2005/8/layout/radial6"/>
    <dgm:cxn modelId="{6D9923C2-1DDC-4A96-83DC-07F3751528DA}" type="presParOf" srcId="{B2C43E53-F3D1-47B9-8BBD-8908DF5AB948}" destId="{F65EA28C-5870-4575-B43C-35C1BED23140}" srcOrd="3" destOrd="0" presId="urn:microsoft.com/office/officeart/2005/8/layout/radial6"/>
    <dgm:cxn modelId="{DE479391-D09B-479B-9705-CE41C417998B}" type="presParOf" srcId="{B2C43E53-F3D1-47B9-8BBD-8908DF5AB948}" destId="{54F5203E-3174-4CAA-AA6C-B2715B41D24C}" srcOrd="4" destOrd="0" presId="urn:microsoft.com/office/officeart/2005/8/layout/radial6"/>
    <dgm:cxn modelId="{4002A0F1-066D-4CFD-B866-7E9770404591}" type="presParOf" srcId="{B2C43E53-F3D1-47B9-8BBD-8908DF5AB948}" destId="{977EB44A-0F8A-4782-B76D-949DB936FB8D}" srcOrd="5" destOrd="0" presId="urn:microsoft.com/office/officeart/2005/8/layout/radial6"/>
    <dgm:cxn modelId="{FDA72886-D27B-4619-856B-C964B64E4FD3}" type="presParOf" srcId="{B2C43E53-F3D1-47B9-8BBD-8908DF5AB948}" destId="{E7E1F17B-32DA-45D5-83E1-714ACC67FE5A}" srcOrd="6" destOrd="0" presId="urn:microsoft.com/office/officeart/2005/8/layout/radial6"/>
    <dgm:cxn modelId="{794B0FAD-00E3-4A1D-B048-A19BB940ADB5}" type="presParOf" srcId="{B2C43E53-F3D1-47B9-8BBD-8908DF5AB948}" destId="{031728D0-EAD8-4C10-80D0-8BE587B2C648}" srcOrd="7" destOrd="0" presId="urn:microsoft.com/office/officeart/2005/8/layout/radial6"/>
    <dgm:cxn modelId="{13DA68C3-D7E6-4983-BD11-53F8AC375B73}" type="presParOf" srcId="{B2C43E53-F3D1-47B9-8BBD-8908DF5AB948}" destId="{38ACB37B-4CCF-4E34-BA6C-028AA37C9E72}" srcOrd="8" destOrd="0" presId="urn:microsoft.com/office/officeart/2005/8/layout/radial6"/>
    <dgm:cxn modelId="{F46DAAA1-E959-4BE0-A2D5-0A18EE872834}" type="presParOf" srcId="{B2C43E53-F3D1-47B9-8BBD-8908DF5AB948}" destId="{91D4F27D-65C1-46C7-AE1D-427FFE8AF15F}" srcOrd="9" destOrd="0" presId="urn:microsoft.com/office/officeart/2005/8/layout/radial6"/>
    <dgm:cxn modelId="{15FE5343-3DF7-4D43-ADB0-B3FBE1A0D8E6}" type="presParOf" srcId="{B2C43E53-F3D1-47B9-8BBD-8908DF5AB948}" destId="{B8410226-EA8B-42F9-9E75-5B4BE3593C0C}" srcOrd="10" destOrd="0" presId="urn:microsoft.com/office/officeart/2005/8/layout/radial6"/>
    <dgm:cxn modelId="{19AB2B25-F674-42B7-9C05-5981C3EA0D58}" type="presParOf" srcId="{B2C43E53-F3D1-47B9-8BBD-8908DF5AB948}" destId="{C8878CB3-65A5-4E5B-8310-8EB4DBCBF407}" srcOrd="11" destOrd="0" presId="urn:microsoft.com/office/officeart/2005/8/layout/radial6"/>
    <dgm:cxn modelId="{CAD0744A-336A-48D3-83B0-8EEB2885B653}" type="presParOf" srcId="{B2C43E53-F3D1-47B9-8BBD-8908DF5AB948}" destId="{CB0D61AD-7EE9-4DB6-8656-8E144D0E5A2F}" srcOrd="12" destOrd="0" presId="urn:microsoft.com/office/officeart/2005/8/layout/radial6"/>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36D6C0E-C021-45A4-8623-E7B3299640E8}" type="doc">
      <dgm:prSet loTypeId="urn:microsoft.com/office/officeart/2005/8/layout/radial6" loCatId="relationship" qsTypeId="urn:microsoft.com/office/officeart/2005/8/quickstyle/3d8" qsCatId="3D" csTypeId="urn:microsoft.com/office/officeart/2005/8/colors/accent1_2" csCatId="accent1" phldr="1"/>
      <dgm:spPr/>
      <dgm:t>
        <a:bodyPr/>
        <a:lstStyle/>
        <a:p>
          <a:endParaRPr lang="en-US"/>
        </a:p>
      </dgm:t>
    </dgm:pt>
    <dgm:pt modelId="{9F6086B4-9208-4FDE-B06D-9E7FACE5C2B2}">
      <dgm:prSet phldrT="[Text]"/>
      <dgm:spPr>
        <a:solidFill>
          <a:srgbClr val="FFFF00"/>
        </a:solidFill>
      </dgm:spPr>
      <dgm:t>
        <a:bodyPr/>
        <a:lstStyle/>
        <a:p>
          <a:pPr rtl="1"/>
          <a:r>
            <a:rPr lang="fa-IR" dirty="0" smtClean="0">
              <a:solidFill>
                <a:schemeClr val="tx1"/>
              </a:solidFill>
              <a:cs typeface="B Nazanin"/>
            </a:rPr>
            <a:t>نظریات مطرح در مطالعه دولت الکترونیک</a:t>
          </a:r>
          <a:endParaRPr lang="en-US" dirty="0">
            <a:solidFill>
              <a:schemeClr val="tx1"/>
            </a:solidFill>
            <a:cs typeface="B Nazanin"/>
          </a:endParaRPr>
        </a:p>
      </dgm:t>
    </dgm:pt>
    <dgm:pt modelId="{0AF6FEB9-4AAB-47A4-A98C-E9992E17F794}" type="parTrans" cxnId="{CFA17AC4-502F-42B0-8974-CA7C5B4AFB87}">
      <dgm:prSet/>
      <dgm:spPr/>
      <dgm:t>
        <a:bodyPr/>
        <a:lstStyle/>
        <a:p>
          <a:endParaRPr lang="en-US"/>
        </a:p>
      </dgm:t>
    </dgm:pt>
    <dgm:pt modelId="{F7AF1BAE-1DC4-4F9D-9E6F-C152DC7DA438}" type="sibTrans" cxnId="{CFA17AC4-502F-42B0-8974-CA7C5B4AFB87}">
      <dgm:prSet/>
      <dgm:spPr/>
      <dgm:t>
        <a:bodyPr/>
        <a:lstStyle/>
        <a:p>
          <a:endParaRPr lang="en-US"/>
        </a:p>
      </dgm:t>
    </dgm:pt>
    <dgm:pt modelId="{99E7E177-BF32-4EFC-AFD2-0C6A46E1A75A}">
      <dgm:prSet phldrT="[Text]" custT="1"/>
      <dgm:spPr>
        <a:solidFill>
          <a:srgbClr val="FF99FF"/>
        </a:solidFill>
      </dgm:spPr>
      <dgm:t>
        <a:bodyPr/>
        <a:lstStyle/>
        <a:p>
          <a:pPr rtl="1"/>
          <a:r>
            <a:rPr lang="fa-IR" sz="2000" dirty="0" smtClean="0">
              <a:solidFill>
                <a:schemeClr val="tx1"/>
              </a:solidFill>
              <a:cs typeface="B Titr" pitchFamily="2" charset="-78"/>
            </a:rPr>
            <a:t>نظریه تقویت</a:t>
          </a:r>
          <a:endParaRPr lang="en-US" sz="2000" dirty="0">
            <a:solidFill>
              <a:schemeClr val="tx1"/>
            </a:solidFill>
          </a:endParaRPr>
        </a:p>
      </dgm:t>
    </dgm:pt>
    <dgm:pt modelId="{50ADAAD3-EED0-4E83-925F-3F0F8FFD48BD}" type="parTrans" cxnId="{E0D24F98-A738-4769-8634-F1C05029C322}">
      <dgm:prSet/>
      <dgm:spPr/>
      <dgm:t>
        <a:bodyPr/>
        <a:lstStyle/>
        <a:p>
          <a:endParaRPr lang="en-US"/>
        </a:p>
      </dgm:t>
    </dgm:pt>
    <dgm:pt modelId="{29A7C634-4AD2-48E9-AAD4-C029832E473E}" type="sibTrans" cxnId="{E0D24F98-A738-4769-8634-F1C05029C322}">
      <dgm:prSet/>
      <dgm:spPr/>
      <dgm:t>
        <a:bodyPr/>
        <a:lstStyle/>
        <a:p>
          <a:endParaRPr lang="en-US"/>
        </a:p>
      </dgm:t>
    </dgm:pt>
    <dgm:pt modelId="{4E399FFF-44C2-49CA-A883-9DB0DD3AC682}">
      <dgm:prSet phldrT="[Text]"/>
      <dgm:spPr>
        <a:solidFill>
          <a:srgbClr val="00B050"/>
        </a:solidFill>
      </dgm:spPr>
      <dgm:t>
        <a:bodyPr/>
        <a:lstStyle/>
        <a:p>
          <a:r>
            <a:rPr lang="fa-IR" dirty="0" smtClean="0">
              <a:solidFill>
                <a:schemeClr val="tx1"/>
              </a:solidFill>
              <a:cs typeface="B Lotus" pitchFamily="2" charset="-78"/>
            </a:rPr>
            <a:t>نظریه سیستمهای فنی-اجتماعی-بومی</a:t>
          </a:r>
          <a:endParaRPr lang="en-US" dirty="0">
            <a:solidFill>
              <a:schemeClr val="tx1"/>
            </a:solidFill>
            <a:cs typeface="B Lotus" pitchFamily="2" charset="-78"/>
          </a:endParaRPr>
        </a:p>
      </dgm:t>
    </dgm:pt>
    <dgm:pt modelId="{F6D5E1CC-B3B5-4297-9430-F748CE28821A}" type="parTrans" cxnId="{18EE2FF5-B43B-4C11-A68C-EF2C0699DFC7}">
      <dgm:prSet/>
      <dgm:spPr/>
      <dgm:t>
        <a:bodyPr/>
        <a:lstStyle/>
        <a:p>
          <a:endParaRPr lang="en-US"/>
        </a:p>
      </dgm:t>
    </dgm:pt>
    <dgm:pt modelId="{21AB8718-87CB-4414-A6A4-207AB86A22CD}" type="sibTrans" cxnId="{18EE2FF5-B43B-4C11-A68C-EF2C0699DFC7}">
      <dgm:prSet/>
      <dgm:spPr/>
      <dgm:t>
        <a:bodyPr/>
        <a:lstStyle/>
        <a:p>
          <a:endParaRPr lang="en-US"/>
        </a:p>
      </dgm:t>
    </dgm:pt>
    <dgm:pt modelId="{D1C52E0C-A327-4BE4-9EB2-9E44414280D9}">
      <dgm:prSet custT="1"/>
      <dgm:spPr>
        <a:solidFill>
          <a:srgbClr val="FF0000"/>
        </a:solidFill>
      </dgm:spPr>
      <dgm:t>
        <a:bodyPr/>
        <a:lstStyle/>
        <a:p>
          <a:pPr rtl="1"/>
          <a:r>
            <a:rPr lang="fa-IR" sz="2400" dirty="0" smtClean="0">
              <a:solidFill>
                <a:schemeClr val="tx1"/>
              </a:solidFill>
              <a:cs typeface="B Lotus" pitchFamily="2" charset="-78"/>
            </a:rPr>
            <a:t>نظریه سیستمها</a:t>
          </a:r>
          <a:endParaRPr lang="en-US" sz="2400" dirty="0">
            <a:solidFill>
              <a:schemeClr val="tx1"/>
            </a:solidFill>
            <a:cs typeface="B Lotus" pitchFamily="2" charset="-78"/>
          </a:endParaRPr>
        </a:p>
      </dgm:t>
    </dgm:pt>
    <dgm:pt modelId="{EF2A4CB9-537A-44C8-A313-29C4ACAE562A}" type="parTrans" cxnId="{3EB93BC5-98A6-4CFD-AD26-0DDF674B3769}">
      <dgm:prSet/>
      <dgm:spPr/>
      <dgm:t>
        <a:bodyPr/>
        <a:lstStyle/>
        <a:p>
          <a:endParaRPr lang="en-US"/>
        </a:p>
      </dgm:t>
    </dgm:pt>
    <dgm:pt modelId="{FEA61AC2-006C-497F-A92E-804B3346AF19}" type="sibTrans" cxnId="{3EB93BC5-98A6-4CFD-AD26-0DDF674B3769}">
      <dgm:prSet/>
      <dgm:spPr/>
      <dgm:t>
        <a:bodyPr/>
        <a:lstStyle/>
        <a:p>
          <a:endParaRPr lang="en-US"/>
        </a:p>
      </dgm:t>
    </dgm:pt>
    <dgm:pt modelId="{3770265A-DBC3-4F5D-AD88-7BE06BD76378}">
      <dgm:prSet/>
      <dgm:spPr>
        <a:solidFill>
          <a:srgbClr val="0070C0"/>
        </a:solidFill>
      </dgm:spPr>
      <dgm:t>
        <a:bodyPr/>
        <a:lstStyle/>
        <a:p>
          <a:pPr rtl="1"/>
          <a:r>
            <a:rPr lang="fa-IR" dirty="0" smtClean="0">
              <a:solidFill>
                <a:schemeClr val="tx1"/>
              </a:solidFill>
              <a:cs typeface="B Lotus" pitchFamily="2" charset="-78"/>
            </a:rPr>
            <a:t>نظریه جبر فناورانه</a:t>
          </a:r>
          <a:endParaRPr lang="en-US" dirty="0">
            <a:solidFill>
              <a:schemeClr val="tx1"/>
            </a:solidFill>
            <a:cs typeface="B Lotus" pitchFamily="2" charset="-78"/>
          </a:endParaRPr>
        </a:p>
      </dgm:t>
    </dgm:pt>
    <dgm:pt modelId="{C0ABB0F1-FCA7-44AF-8FD3-788DA1D88EB7}" type="parTrans" cxnId="{D89708A0-E9E2-44EA-9832-98B40F0F39C3}">
      <dgm:prSet/>
      <dgm:spPr/>
      <dgm:t>
        <a:bodyPr/>
        <a:lstStyle/>
        <a:p>
          <a:endParaRPr lang="en-US"/>
        </a:p>
      </dgm:t>
    </dgm:pt>
    <dgm:pt modelId="{C92D13CC-9EC3-422F-A372-1594FB4FD2B9}" type="sibTrans" cxnId="{D89708A0-E9E2-44EA-9832-98B40F0F39C3}">
      <dgm:prSet/>
      <dgm:spPr/>
      <dgm:t>
        <a:bodyPr/>
        <a:lstStyle/>
        <a:p>
          <a:endParaRPr lang="en-US"/>
        </a:p>
      </dgm:t>
    </dgm:pt>
    <dgm:pt modelId="{B2C43E53-F3D1-47B9-8BBD-8908DF5AB948}" type="pres">
      <dgm:prSet presAssocID="{636D6C0E-C021-45A4-8623-E7B3299640E8}" presName="Name0" presStyleCnt="0">
        <dgm:presLayoutVars>
          <dgm:chMax val="1"/>
          <dgm:dir/>
          <dgm:animLvl val="ctr"/>
          <dgm:resizeHandles val="exact"/>
        </dgm:presLayoutVars>
      </dgm:prSet>
      <dgm:spPr/>
      <dgm:t>
        <a:bodyPr/>
        <a:lstStyle/>
        <a:p>
          <a:pPr rtl="1"/>
          <a:endParaRPr lang="fa-IR"/>
        </a:p>
      </dgm:t>
    </dgm:pt>
    <dgm:pt modelId="{BF1448DD-36B9-4027-BF57-5782028C9205}" type="pres">
      <dgm:prSet presAssocID="{9F6086B4-9208-4FDE-B06D-9E7FACE5C2B2}" presName="centerShape" presStyleLbl="node0" presStyleIdx="0" presStyleCnt="1"/>
      <dgm:spPr/>
      <dgm:t>
        <a:bodyPr/>
        <a:lstStyle/>
        <a:p>
          <a:pPr rtl="1"/>
          <a:endParaRPr lang="fa-IR"/>
        </a:p>
      </dgm:t>
    </dgm:pt>
    <dgm:pt modelId="{FD36E2DD-57CB-432F-84B1-64F0E78E7044}" type="pres">
      <dgm:prSet presAssocID="{3770265A-DBC3-4F5D-AD88-7BE06BD76378}" presName="node" presStyleLbl="node1" presStyleIdx="0" presStyleCnt="4">
        <dgm:presLayoutVars>
          <dgm:bulletEnabled val="1"/>
        </dgm:presLayoutVars>
      </dgm:prSet>
      <dgm:spPr/>
      <dgm:t>
        <a:bodyPr/>
        <a:lstStyle/>
        <a:p>
          <a:endParaRPr lang="en-US"/>
        </a:p>
      </dgm:t>
    </dgm:pt>
    <dgm:pt modelId="{A7A809C1-EA4F-4698-845E-21912970F9CE}" type="pres">
      <dgm:prSet presAssocID="{3770265A-DBC3-4F5D-AD88-7BE06BD76378}" presName="dummy" presStyleCnt="0"/>
      <dgm:spPr/>
    </dgm:pt>
    <dgm:pt modelId="{F65EA28C-5870-4575-B43C-35C1BED23140}" type="pres">
      <dgm:prSet presAssocID="{C92D13CC-9EC3-422F-A372-1594FB4FD2B9}" presName="sibTrans" presStyleLbl="sibTrans2D1" presStyleIdx="0" presStyleCnt="4"/>
      <dgm:spPr/>
      <dgm:t>
        <a:bodyPr/>
        <a:lstStyle/>
        <a:p>
          <a:pPr rtl="1"/>
          <a:endParaRPr lang="fa-IR"/>
        </a:p>
      </dgm:t>
    </dgm:pt>
    <dgm:pt modelId="{54F5203E-3174-4CAA-AA6C-B2715B41D24C}" type="pres">
      <dgm:prSet presAssocID="{D1C52E0C-A327-4BE4-9EB2-9E44414280D9}" presName="node" presStyleLbl="node1" presStyleIdx="1" presStyleCnt="4">
        <dgm:presLayoutVars>
          <dgm:bulletEnabled val="1"/>
        </dgm:presLayoutVars>
      </dgm:prSet>
      <dgm:spPr/>
      <dgm:t>
        <a:bodyPr/>
        <a:lstStyle/>
        <a:p>
          <a:endParaRPr lang="en-US"/>
        </a:p>
      </dgm:t>
    </dgm:pt>
    <dgm:pt modelId="{977EB44A-0F8A-4782-B76D-949DB936FB8D}" type="pres">
      <dgm:prSet presAssocID="{D1C52E0C-A327-4BE4-9EB2-9E44414280D9}" presName="dummy" presStyleCnt="0"/>
      <dgm:spPr/>
    </dgm:pt>
    <dgm:pt modelId="{E7E1F17B-32DA-45D5-83E1-714ACC67FE5A}" type="pres">
      <dgm:prSet presAssocID="{FEA61AC2-006C-497F-A92E-804B3346AF19}" presName="sibTrans" presStyleLbl="sibTrans2D1" presStyleIdx="1" presStyleCnt="4"/>
      <dgm:spPr/>
      <dgm:t>
        <a:bodyPr/>
        <a:lstStyle/>
        <a:p>
          <a:pPr rtl="1"/>
          <a:endParaRPr lang="fa-IR"/>
        </a:p>
      </dgm:t>
    </dgm:pt>
    <dgm:pt modelId="{031728D0-EAD8-4C10-80D0-8BE587B2C648}" type="pres">
      <dgm:prSet presAssocID="{99E7E177-BF32-4EFC-AFD2-0C6A46E1A75A}" presName="node" presStyleLbl="node1" presStyleIdx="2" presStyleCnt="4">
        <dgm:presLayoutVars>
          <dgm:bulletEnabled val="1"/>
        </dgm:presLayoutVars>
      </dgm:prSet>
      <dgm:spPr/>
      <dgm:t>
        <a:bodyPr/>
        <a:lstStyle/>
        <a:p>
          <a:endParaRPr lang="en-US"/>
        </a:p>
      </dgm:t>
    </dgm:pt>
    <dgm:pt modelId="{38ACB37B-4CCF-4E34-BA6C-028AA37C9E72}" type="pres">
      <dgm:prSet presAssocID="{99E7E177-BF32-4EFC-AFD2-0C6A46E1A75A}" presName="dummy" presStyleCnt="0"/>
      <dgm:spPr/>
    </dgm:pt>
    <dgm:pt modelId="{91D4F27D-65C1-46C7-AE1D-427FFE8AF15F}" type="pres">
      <dgm:prSet presAssocID="{29A7C634-4AD2-48E9-AAD4-C029832E473E}" presName="sibTrans" presStyleLbl="sibTrans2D1" presStyleIdx="2" presStyleCnt="4"/>
      <dgm:spPr/>
      <dgm:t>
        <a:bodyPr/>
        <a:lstStyle/>
        <a:p>
          <a:pPr rtl="1"/>
          <a:endParaRPr lang="fa-IR"/>
        </a:p>
      </dgm:t>
    </dgm:pt>
    <dgm:pt modelId="{B8410226-EA8B-42F9-9E75-5B4BE3593C0C}" type="pres">
      <dgm:prSet presAssocID="{4E399FFF-44C2-49CA-A883-9DB0DD3AC682}" presName="node" presStyleLbl="node1" presStyleIdx="3" presStyleCnt="4">
        <dgm:presLayoutVars>
          <dgm:bulletEnabled val="1"/>
        </dgm:presLayoutVars>
      </dgm:prSet>
      <dgm:spPr/>
      <dgm:t>
        <a:bodyPr/>
        <a:lstStyle/>
        <a:p>
          <a:endParaRPr lang="en-US"/>
        </a:p>
      </dgm:t>
    </dgm:pt>
    <dgm:pt modelId="{C8878CB3-65A5-4E5B-8310-8EB4DBCBF407}" type="pres">
      <dgm:prSet presAssocID="{4E399FFF-44C2-49CA-A883-9DB0DD3AC682}" presName="dummy" presStyleCnt="0"/>
      <dgm:spPr/>
    </dgm:pt>
    <dgm:pt modelId="{CB0D61AD-7EE9-4DB6-8656-8E144D0E5A2F}" type="pres">
      <dgm:prSet presAssocID="{21AB8718-87CB-4414-A6A4-207AB86A22CD}" presName="sibTrans" presStyleLbl="sibTrans2D1" presStyleIdx="3" presStyleCnt="4"/>
      <dgm:spPr/>
      <dgm:t>
        <a:bodyPr/>
        <a:lstStyle/>
        <a:p>
          <a:pPr rtl="1"/>
          <a:endParaRPr lang="fa-IR"/>
        </a:p>
      </dgm:t>
    </dgm:pt>
  </dgm:ptLst>
  <dgm:cxnLst>
    <dgm:cxn modelId="{CFA17AC4-502F-42B0-8974-CA7C5B4AFB87}" srcId="{636D6C0E-C021-45A4-8623-E7B3299640E8}" destId="{9F6086B4-9208-4FDE-B06D-9E7FACE5C2B2}" srcOrd="0" destOrd="0" parTransId="{0AF6FEB9-4AAB-47A4-A98C-E9992E17F794}" sibTransId="{F7AF1BAE-1DC4-4F9D-9E6F-C152DC7DA438}"/>
    <dgm:cxn modelId="{F82F6270-A182-4C87-A96A-1E1961D943F4}" type="presOf" srcId="{FEA61AC2-006C-497F-A92E-804B3346AF19}" destId="{E7E1F17B-32DA-45D5-83E1-714ACC67FE5A}" srcOrd="0" destOrd="0" presId="urn:microsoft.com/office/officeart/2005/8/layout/radial6"/>
    <dgm:cxn modelId="{C562C5AB-4515-40C9-AFFD-BF3AE8C078B7}" type="presOf" srcId="{C92D13CC-9EC3-422F-A372-1594FB4FD2B9}" destId="{F65EA28C-5870-4575-B43C-35C1BED23140}" srcOrd="0" destOrd="0" presId="urn:microsoft.com/office/officeart/2005/8/layout/radial6"/>
    <dgm:cxn modelId="{7108BCEB-8B90-41A9-B5DA-D51D1B4FBE06}" type="presOf" srcId="{21AB8718-87CB-4414-A6A4-207AB86A22CD}" destId="{CB0D61AD-7EE9-4DB6-8656-8E144D0E5A2F}" srcOrd="0" destOrd="0" presId="urn:microsoft.com/office/officeart/2005/8/layout/radial6"/>
    <dgm:cxn modelId="{18EE2FF5-B43B-4C11-A68C-EF2C0699DFC7}" srcId="{9F6086B4-9208-4FDE-B06D-9E7FACE5C2B2}" destId="{4E399FFF-44C2-49CA-A883-9DB0DD3AC682}" srcOrd="3" destOrd="0" parTransId="{F6D5E1CC-B3B5-4297-9430-F748CE28821A}" sibTransId="{21AB8718-87CB-4414-A6A4-207AB86A22CD}"/>
    <dgm:cxn modelId="{C8EC8FEE-9D0C-4BFD-BA58-D8A0DE12E689}" type="presOf" srcId="{3770265A-DBC3-4F5D-AD88-7BE06BD76378}" destId="{FD36E2DD-57CB-432F-84B1-64F0E78E7044}" srcOrd="0" destOrd="0" presId="urn:microsoft.com/office/officeart/2005/8/layout/radial6"/>
    <dgm:cxn modelId="{D89708A0-E9E2-44EA-9832-98B40F0F39C3}" srcId="{9F6086B4-9208-4FDE-B06D-9E7FACE5C2B2}" destId="{3770265A-DBC3-4F5D-AD88-7BE06BD76378}" srcOrd="0" destOrd="0" parTransId="{C0ABB0F1-FCA7-44AF-8FD3-788DA1D88EB7}" sibTransId="{C92D13CC-9EC3-422F-A372-1594FB4FD2B9}"/>
    <dgm:cxn modelId="{DCA09E25-F467-4246-B774-348199BB3EA2}" type="presOf" srcId="{D1C52E0C-A327-4BE4-9EB2-9E44414280D9}" destId="{54F5203E-3174-4CAA-AA6C-B2715B41D24C}" srcOrd="0" destOrd="0" presId="urn:microsoft.com/office/officeart/2005/8/layout/radial6"/>
    <dgm:cxn modelId="{00AAA5E9-C553-47E3-B968-28A7706FB52A}" type="presOf" srcId="{99E7E177-BF32-4EFC-AFD2-0C6A46E1A75A}" destId="{031728D0-EAD8-4C10-80D0-8BE587B2C648}" srcOrd="0" destOrd="0" presId="urn:microsoft.com/office/officeart/2005/8/layout/radial6"/>
    <dgm:cxn modelId="{E0D24F98-A738-4769-8634-F1C05029C322}" srcId="{9F6086B4-9208-4FDE-B06D-9E7FACE5C2B2}" destId="{99E7E177-BF32-4EFC-AFD2-0C6A46E1A75A}" srcOrd="2" destOrd="0" parTransId="{50ADAAD3-EED0-4E83-925F-3F0F8FFD48BD}" sibTransId="{29A7C634-4AD2-48E9-AAD4-C029832E473E}"/>
    <dgm:cxn modelId="{3EB93BC5-98A6-4CFD-AD26-0DDF674B3769}" srcId="{9F6086B4-9208-4FDE-B06D-9E7FACE5C2B2}" destId="{D1C52E0C-A327-4BE4-9EB2-9E44414280D9}" srcOrd="1" destOrd="0" parTransId="{EF2A4CB9-537A-44C8-A313-29C4ACAE562A}" sibTransId="{FEA61AC2-006C-497F-A92E-804B3346AF19}"/>
    <dgm:cxn modelId="{9EC98202-D9FA-4B4F-8C6E-7B5D25EBD2D5}" type="presOf" srcId="{29A7C634-4AD2-48E9-AAD4-C029832E473E}" destId="{91D4F27D-65C1-46C7-AE1D-427FFE8AF15F}" srcOrd="0" destOrd="0" presId="urn:microsoft.com/office/officeart/2005/8/layout/radial6"/>
    <dgm:cxn modelId="{A628FB0E-B69A-4462-AF61-51B923477E37}" type="presOf" srcId="{9F6086B4-9208-4FDE-B06D-9E7FACE5C2B2}" destId="{BF1448DD-36B9-4027-BF57-5782028C9205}" srcOrd="0" destOrd="0" presId="urn:microsoft.com/office/officeart/2005/8/layout/radial6"/>
    <dgm:cxn modelId="{32149988-0210-41D8-B32E-1CCB94F0FD53}" type="presOf" srcId="{636D6C0E-C021-45A4-8623-E7B3299640E8}" destId="{B2C43E53-F3D1-47B9-8BBD-8908DF5AB948}" srcOrd="0" destOrd="0" presId="urn:microsoft.com/office/officeart/2005/8/layout/radial6"/>
    <dgm:cxn modelId="{2660AF0B-E288-433F-98DD-3F0B795166A0}" type="presOf" srcId="{4E399FFF-44C2-49CA-A883-9DB0DD3AC682}" destId="{B8410226-EA8B-42F9-9E75-5B4BE3593C0C}" srcOrd="0" destOrd="0" presId="urn:microsoft.com/office/officeart/2005/8/layout/radial6"/>
    <dgm:cxn modelId="{2DAF377A-7D39-4CA1-8E00-ED1E286E02A3}" type="presParOf" srcId="{B2C43E53-F3D1-47B9-8BBD-8908DF5AB948}" destId="{BF1448DD-36B9-4027-BF57-5782028C9205}" srcOrd="0" destOrd="0" presId="urn:microsoft.com/office/officeart/2005/8/layout/radial6"/>
    <dgm:cxn modelId="{B4EE0C1E-0008-4B30-BB03-9CC600084348}" type="presParOf" srcId="{B2C43E53-F3D1-47B9-8BBD-8908DF5AB948}" destId="{FD36E2DD-57CB-432F-84B1-64F0E78E7044}" srcOrd="1" destOrd="0" presId="urn:microsoft.com/office/officeart/2005/8/layout/radial6"/>
    <dgm:cxn modelId="{A01D3A71-4A97-4275-8A8B-9B0417A3E208}" type="presParOf" srcId="{B2C43E53-F3D1-47B9-8BBD-8908DF5AB948}" destId="{A7A809C1-EA4F-4698-845E-21912970F9CE}" srcOrd="2" destOrd="0" presId="urn:microsoft.com/office/officeart/2005/8/layout/radial6"/>
    <dgm:cxn modelId="{31B68000-3AAA-42C2-B5DA-F60175F6C283}" type="presParOf" srcId="{B2C43E53-F3D1-47B9-8BBD-8908DF5AB948}" destId="{F65EA28C-5870-4575-B43C-35C1BED23140}" srcOrd="3" destOrd="0" presId="urn:microsoft.com/office/officeart/2005/8/layout/radial6"/>
    <dgm:cxn modelId="{58B947B2-0A35-4FE9-A47C-E513E03D5110}" type="presParOf" srcId="{B2C43E53-F3D1-47B9-8BBD-8908DF5AB948}" destId="{54F5203E-3174-4CAA-AA6C-B2715B41D24C}" srcOrd="4" destOrd="0" presId="urn:microsoft.com/office/officeart/2005/8/layout/radial6"/>
    <dgm:cxn modelId="{8F0A9CF2-F4A7-4D21-AEF2-20948CC72427}" type="presParOf" srcId="{B2C43E53-F3D1-47B9-8BBD-8908DF5AB948}" destId="{977EB44A-0F8A-4782-B76D-949DB936FB8D}" srcOrd="5" destOrd="0" presId="urn:microsoft.com/office/officeart/2005/8/layout/radial6"/>
    <dgm:cxn modelId="{9891EA06-33EA-4542-920C-92D46D71E269}" type="presParOf" srcId="{B2C43E53-F3D1-47B9-8BBD-8908DF5AB948}" destId="{E7E1F17B-32DA-45D5-83E1-714ACC67FE5A}" srcOrd="6" destOrd="0" presId="urn:microsoft.com/office/officeart/2005/8/layout/radial6"/>
    <dgm:cxn modelId="{8818848B-3F38-429C-B2DB-368F64E0C0F7}" type="presParOf" srcId="{B2C43E53-F3D1-47B9-8BBD-8908DF5AB948}" destId="{031728D0-EAD8-4C10-80D0-8BE587B2C648}" srcOrd="7" destOrd="0" presId="urn:microsoft.com/office/officeart/2005/8/layout/radial6"/>
    <dgm:cxn modelId="{753CCE40-EF73-4A71-A2F1-FE9E89D4F018}" type="presParOf" srcId="{B2C43E53-F3D1-47B9-8BBD-8908DF5AB948}" destId="{38ACB37B-4CCF-4E34-BA6C-028AA37C9E72}" srcOrd="8" destOrd="0" presId="urn:microsoft.com/office/officeart/2005/8/layout/radial6"/>
    <dgm:cxn modelId="{7E7649FB-2A3B-4364-B14F-CEFB2C074DF4}" type="presParOf" srcId="{B2C43E53-F3D1-47B9-8BBD-8908DF5AB948}" destId="{91D4F27D-65C1-46C7-AE1D-427FFE8AF15F}" srcOrd="9" destOrd="0" presId="urn:microsoft.com/office/officeart/2005/8/layout/radial6"/>
    <dgm:cxn modelId="{6067BEE6-E810-4537-85AD-C29B4556F39F}" type="presParOf" srcId="{B2C43E53-F3D1-47B9-8BBD-8908DF5AB948}" destId="{B8410226-EA8B-42F9-9E75-5B4BE3593C0C}" srcOrd="10" destOrd="0" presId="urn:microsoft.com/office/officeart/2005/8/layout/radial6"/>
    <dgm:cxn modelId="{C672D13D-77E8-4B1C-A4E2-613526D68C3C}" type="presParOf" srcId="{B2C43E53-F3D1-47B9-8BBD-8908DF5AB948}" destId="{C8878CB3-65A5-4E5B-8310-8EB4DBCBF407}" srcOrd="11" destOrd="0" presId="urn:microsoft.com/office/officeart/2005/8/layout/radial6"/>
    <dgm:cxn modelId="{2F1F64B2-2B02-4674-8E3A-2623850B6608}" type="presParOf" srcId="{B2C43E53-F3D1-47B9-8BBD-8908DF5AB948}" destId="{CB0D61AD-7EE9-4DB6-8656-8E144D0E5A2F}" srcOrd="12" destOrd="0" presId="urn:microsoft.com/office/officeart/2005/8/layout/radial6"/>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39E803C7-C6F6-43F0-A4FA-08CA7F975A8B}" type="doc">
      <dgm:prSet loTypeId="urn:microsoft.com/office/officeart/2005/8/layout/radial5" loCatId="relationship" qsTypeId="urn:microsoft.com/office/officeart/2005/8/quickstyle/simple1" qsCatId="simple" csTypeId="urn:microsoft.com/office/officeart/2005/8/colors/accent1_2" csCatId="accent1" phldr="1"/>
      <dgm:spPr/>
      <dgm:t>
        <a:bodyPr/>
        <a:lstStyle/>
        <a:p>
          <a:pPr rtl="1"/>
          <a:endParaRPr lang="fa-IR"/>
        </a:p>
      </dgm:t>
    </dgm:pt>
    <dgm:pt modelId="{F337AC53-EB2D-4B5E-9BAE-D0900FC0CFBD}">
      <dgm:prSet phldrT="[Text]"/>
      <dgm:spPr/>
      <dgm:t>
        <a:bodyPr/>
        <a:lstStyle/>
        <a:p>
          <a:pPr algn="ctr" rtl="1"/>
          <a:r>
            <a:rPr lang="fa-IR">
              <a:cs typeface="B Nazanin" pitchFamily="2" charset="-78"/>
            </a:rPr>
            <a:t>جهت گیری برنامه سوم در حوزه فاوا</a:t>
          </a:r>
        </a:p>
      </dgm:t>
    </dgm:pt>
    <dgm:pt modelId="{4F97511F-0D35-4E58-B6A3-6D1884BCA829}" type="parTrans" cxnId="{EF31CF18-0E6D-4941-B035-58584A15FBF0}">
      <dgm:prSet/>
      <dgm:spPr/>
      <dgm:t>
        <a:bodyPr/>
        <a:lstStyle/>
        <a:p>
          <a:pPr algn="ctr" rtl="1"/>
          <a:endParaRPr lang="fa-IR"/>
        </a:p>
      </dgm:t>
    </dgm:pt>
    <dgm:pt modelId="{CD37491D-8F11-4E59-9AA5-406A831D7070}" type="sibTrans" cxnId="{EF31CF18-0E6D-4941-B035-58584A15FBF0}">
      <dgm:prSet/>
      <dgm:spPr/>
      <dgm:t>
        <a:bodyPr/>
        <a:lstStyle/>
        <a:p>
          <a:pPr algn="ctr" rtl="1"/>
          <a:endParaRPr lang="fa-IR"/>
        </a:p>
      </dgm:t>
    </dgm:pt>
    <dgm:pt modelId="{CA123515-3697-4052-8172-439838D1D6BA}">
      <dgm:prSet phldrT="[Text]"/>
      <dgm:spPr/>
      <dgm:t>
        <a:bodyPr/>
        <a:lstStyle/>
        <a:p>
          <a:pPr algn="ctr" rtl="1"/>
          <a:r>
            <a:rPr lang="fa-IR">
              <a:cs typeface="B Nazanin" pitchFamily="2" charset="-78"/>
            </a:rPr>
            <a:t>تواتمندسازی بخش خصوصی و کاهش انحصار دولت</a:t>
          </a:r>
        </a:p>
      </dgm:t>
    </dgm:pt>
    <dgm:pt modelId="{342BFD07-BC5D-42DD-B737-25388CAE1BC0}" type="parTrans" cxnId="{309C7786-43EE-4753-A801-8C4A11CBA426}">
      <dgm:prSet/>
      <dgm:spPr/>
      <dgm:t>
        <a:bodyPr/>
        <a:lstStyle/>
        <a:p>
          <a:pPr algn="ctr" rtl="1"/>
          <a:endParaRPr lang="fa-IR">
            <a:cs typeface="B Nazanin" pitchFamily="2" charset="-78"/>
          </a:endParaRPr>
        </a:p>
      </dgm:t>
    </dgm:pt>
    <dgm:pt modelId="{B280964D-D45D-40B2-A52C-104E8E09FD74}" type="sibTrans" cxnId="{309C7786-43EE-4753-A801-8C4A11CBA426}">
      <dgm:prSet/>
      <dgm:spPr/>
      <dgm:t>
        <a:bodyPr/>
        <a:lstStyle/>
        <a:p>
          <a:pPr algn="ctr" rtl="1"/>
          <a:endParaRPr lang="fa-IR"/>
        </a:p>
      </dgm:t>
    </dgm:pt>
    <dgm:pt modelId="{970BC28E-7402-4A90-BA5C-F6B6F267438D}">
      <dgm:prSet phldrT="[Text]"/>
      <dgm:spPr/>
      <dgm:t>
        <a:bodyPr/>
        <a:lstStyle/>
        <a:p>
          <a:pPr algn="ctr" rtl="1"/>
          <a:r>
            <a:rPr lang="fa-IR">
              <a:cs typeface="B Nazanin" pitchFamily="2" charset="-78"/>
            </a:rPr>
            <a:t>ایجاد زیرساختهای فناوری اطلاعات و ارتباطات</a:t>
          </a:r>
        </a:p>
      </dgm:t>
    </dgm:pt>
    <dgm:pt modelId="{F4A4832C-28D3-45B7-8087-7FE423B1D2AD}" type="parTrans" cxnId="{F0CFCB90-D910-411D-AD02-E9120CBDDC69}">
      <dgm:prSet/>
      <dgm:spPr/>
      <dgm:t>
        <a:bodyPr/>
        <a:lstStyle/>
        <a:p>
          <a:pPr algn="ctr" rtl="1"/>
          <a:endParaRPr lang="fa-IR">
            <a:cs typeface="B Nazanin" pitchFamily="2" charset="-78"/>
          </a:endParaRPr>
        </a:p>
      </dgm:t>
    </dgm:pt>
    <dgm:pt modelId="{31A171C0-093D-4BE2-86D4-B11FD7CD52A9}" type="sibTrans" cxnId="{F0CFCB90-D910-411D-AD02-E9120CBDDC69}">
      <dgm:prSet/>
      <dgm:spPr/>
      <dgm:t>
        <a:bodyPr/>
        <a:lstStyle/>
        <a:p>
          <a:pPr algn="ctr" rtl="1"/>
          <a:endParaRPr lang="fa-IR"/>
        </a:p>
      </dgm:t>
    </dgm:pt>
    <dgm:pt modelId="{D157FDC2-8803-4CED-98B1-451FFF7773EF}">
      <dgm:prSet phldrT="[Text]"/>
      <dgm:spPr/>
      <dgm:t>
        <a:bodyPr/>
        <a:lstStyle/>
        <a:p>
          <a:pPr algn="ctr" rtl="1"/>
          <a:r>
            <a:rPr lang="fa-IR">
              <a:cs typeface="B Nazanin" pitchFamily="2" charset="-78"/>
            </a:rPr>
            <a:t>تجارت الکترونیک</a:t>
          </a:r>
        </a:p>
      </dgm:t>
    </dgm:pt>
    <dgm:pt modelId="{0BC24480-9BAF-4B40-9EE8-9177735A4BC6}" type="parTrans" cxnId="{F61EDB0A-F790-4C52-9D27-98BF359C73CD}">
      <dgm:prSet/>
      <dgm:spPr/>
      <dgm:t>
        <a:bodyPr/>
        <a:lstStyle/>
        <a:p>
          <a:pPr algn="ctr" rtl="1"/>
          <a:endParaRPr lang="fa-IR">
            <a:cs typeface="B Nazanin" pitchFamily="2" charset="-78"/>
          </a:endParaRPr>
        </a:p>
      </dgm:t>
    </dgm:pt>
    <dgm:pt modelId="{F2D3C6BC-17CC-46BC-AB07-8401A62F6254}" type="sibTrans" cxnId="{F61EDB0A-F790-4C52-9D27-98BF359C73CD}">
      <dgm:prSet/>
      <dgm:spPr/>
      <dgm:t>
        <a:bodyPr/>
        <a:lstStyle/>
        <a:p>
          <a:pPr algn="ctr" rtl="1"/>
          <a:endParaRPr lang="fa-IR"/>
        </a:p>
      </dgm:t>
    </dgm:pt>
    <dgm:pt modelId="{7AB3B864-9445-40D3-9309-2CA1AE3C0D38}">
      <dgm:prSet phldrT="[Text]"/>
      <dgm:spPr/>
      <dgm:t>
        <a:bodyPr/>
        <a:lstStyle/>
        <a:p>
          <a:pPr algn="ctr" rtl="1"/>
          <a:r>
            <a:rPr lang="fa-IR">
              <a:cs typeface="B Nazanin" pitchFamily="2" charset="-78"/>
            </a:rPr>
            <a:t>کاهش شکاف دیجیتال</a:t>
          </a:r>
        </a:p>
      </dgm:t>
    </dgm:pt>
    <dgm:pt modelId="{BF3B3257-CD67-4CFD-8AD3-330EDA7B1F6F}" type="parTrans" cxnId="{7C24C17A-A424-4BBF-826B-6ADC96EC1A36}">
      <dgm:prSet/>
      <dgm:spPr/>
      <dgm:t>
        <a:bodyPr/>
        <a:lstStyle/>
        <a:p>
          <a:pPr algn="ctr" rtl="1"/>
          <a:endParaRPr lang="fa-IR">
            <a:cs typeface="B Nazanin" pitchFamily="2" charset="-78"/>
          </a:endParaRPr>
        </a:p>
      </dgm:t>
    </dgm:pt>
    <dgm:pt modelId="{F304E017-FE9E-42CB-9FEF-E93E561433F7}" type="sibTrans" cxnId="{7C24C17A-A424-4BBF-826B-6ADC96EC1A36}">
      <dgm:prSet/>
      <dgm:spPr/>
      <dgm:t>
        <a:bodyPr/>
        <a:lstStyle/>
        <a:p>
          <a:pPr algn="ctr" rtl="1"/>
          <a:endParaRPr lang="fa-IR"/>
        </a:p>
      </dgm:t>
    </dgm:pt>
    <dgm:pt modelId="{99A31CD5-402A-4CAA-B3AC-0B1F42DF22B7}">
      <dgm:prSet/>
      <dgm:spPr/>
      <dgm:t>
        <a:bodyPr/>
        <a:lstStyle/>
        <a:p>
          <a:pPr algn="ctr" rtl="1"/>
          <a:r>
            <a:rPr lang="fa-IR">
              <a:cs typeface="B Nazanin" pitchFamily="2" charset="-78"/>
            </a:rPr>
            <a:t>مالیات الکترونیک</a:t>
          </a:r>
        </a:p>
      </dgm:t>
    </dgm:pt>
    <dgm:pt modelId="{4EE4DFBF-DFDB-4CD6-834B-82EE435D49D7}" type="parTrans" cxnId="{65257C54-0C03-4BE1-A6C4-4BB1F55CE97F}">
      <dgm:prSet/>
      <dgm:spPr/>
      <dgm:t>
        <a:bodyPr/>
        <a:lstStyle/>
        <a:p>
          <a:pPr algn="ctr" rtl="1"/>
          <a:endParaRPr lang="fa-IR">
            <a:cs typeface="B Nazanin" pitchFamily="2" charset="-78"/>
          </a:endParaRPr>
        </a:p>
      </dgm:t>
    </dgm:pt>
    <dgm:pt modelId="{F0650C10-60BE-45F6-985F-4DC1457060F7}" type="sibTrans" cxnId="{65257C54-0C03-4BE1-A6C4-4BB1F55CE97F}">
      <dgm:prSet/>
      <dgm:spPr/>
      <dgm:t>
        <a:bodyPr/>
        <a:lstStyle/>
        <a:p>
          <a:pPr algn="ctr" rtl="1"/>
          <a:endParaRPr lang="fa-IR"/>
        </a:p>
      </dgm:t>
    </dgm:pt>
    <dgm:pt modelId="{10B66CAB-951A-403C-811E-3146226A9316}">
      <dgm:prSet/>
      <dgm:spPr/>
      <dgm:t>
        <a:bodyPr/>
        <a:lstStyle/>
        <a:p>
          <a:pPr algn="ctr" rtl="1"/>
          <a:r>
            <a:rPr lang="fa-IR">
              <a:cs typeface="B Nazanin" pitchFamily="2" charset="-78"/>
            </a:rPr>
            <a:t>تقویت صنعت فناوری اطلاعات</a:t>
          </a:r>
        </a:p>
      </dgm:t>
    </dgm:pt>
    <dgm:pt modelId="{539BF920-1663-4362-AC4C-D43160FBA3F5}" type="parTrans" cxnId="{FF710B4C-95F9-43E9-9526-C45A5B5A89B8}">
      <dgm:prSet/>
      <dgm:spPr/>
      <dgm:t>
        <a:bodyPr/>
        <a:lstStyle/>
        <a:p>
          <a:pPr algn="ctr" rtl="1"/>
          <a:endParaRPr lang="fa-IR">
            <a:cs typeface="B Nazanin" pitchFamily="2" charset="-78"/>
          </a:endParaRPr>
        </a:p>
      </dgm:t>
    </dgm:pt>
    <dgm:pt modelId="{EDD5A14E-0346-4FA3-9A0E-A7931CC717DD}" type="sibTrans" cxnId="{FF710B4C-95F9-43E9-9526-C45A5B5A89B8}">
      <dgm:prSet/>
      <dgm:spPr/>
      <dgm:t>
        <a:bodyPr/>
        <a:lstStyle/>
        <a:p>
          <a:pPr algn="ctr" rtl="1"/>
          <a:endParaRPr lang="fa-IR"/>
        </a:p>
      </dgm:t>
    </dgm:pt>
    <dgm:pt modelId="{D82B66FA-49C8-4500-AAAF-E4B64B5956C8}">
      <dgm:prSet/>
      <dgm:spPr/>
      <dgm:t>
        <a:bodyPr/>
        <a:lstStyle/>
        <a:p>
          <a:pPr algn="ctr" rtl="1"/>
          <a:r>
            <a:rPr lang="fa-IR">
              <a:cs typeface="B Nazanin" pitchFamily="2" charset="-78"/>
            </a:rPr>
            <a:t>ایجاد شبکه های خدمات فناوری اطلاعات و ارتباطات موازی</a:t>
          </a:r>
        </a:p>
      </dgm:t>
    </dgm:pt>
    <dgm:pt modelId="{1791A592-4C7E-4E8D-A895-9BA8E171A977}" type="parTrans" cxnId="{B3D3E924-CEE6-45E1-9578-6089E5987A93}">
      <dgm:prSet/>
      <dgm:spPr/>
      <dgm:t>
        <a:bodyPr/>
        <a:lstStyle/>
        <a:p>
          <a:pPr algn="ctr" rtl="1"/>
          <a:endParaRPr lang="fa-IR">
            <a:cs typeface="B Nazanin" pitchFamily="2" charset="-78"/>
          </a:endParaRPr>
        </a:p>
      </dgm:t>
    </dgm:pt>
    <dgm:pt modelId="{A36DC1EC-9B5A-4F17-9502-9C903F2E2DE5}" type="sibTrans" cxnId="{B3D3E924-CEE6-45E1-9578-6089E5987A93}">
      <dgm:prSet/>
      <dgm:spPr/>
      <dgm:t>
        <a:bodyPr/>
        <a:lstStyle/>
        <a:p>
          <a:pPr algn="ctr" rtl="1"/>
          <a:endParaRPr lang="fa-IR"/>
        </a:p>
      </dgm:t>
    </dgm:pt>
    <dgm:pt modelId="{A3F243D1-686B-4E72-8520-663FEFB8F317}" type="pres">
      <dgm:prSet presAssocID="{39E803C7-C6F6-43F0-A4FA-08CA7F975A8B}" presName="Name0" presStyleCnt="0">
        <dgm:presLayoutVars>
          <dgm:chMax val="1"/>
          <dgm:dir/>
          <dgm:animLvl val="ctr"/>
          <dgm:resizeHandles val="exact"/>
        </dgm:presLayoutVars>
      </dgm:prSet>
      <dgm:spPr/>
      <dgm:t>
        <a:bodyPr/>
        <a:lstStyle/>
        <a:p>
          <a:pPr rtl="1"/>
          <a:endParaRPr lang="fa-IR"/>
        </a:p>
      </dgm:t>
    </dgm:pt>
    <dgm:pt modelId="{BECC399F-B250-4991-83DE-338B4BF0F3B4}" type="pres">
      <dgm:prSet presAssocID="{F337AC53-EB2D-4B5E-9BAE-D0900FC0CFBD}" presName="centerShape" presStyleLbl="node0" presStyleIdx="0" presStyleCnt="1"/>
      <dgm:spPr/>
      <dgm:t>
        <a:bodyPr/>
        <a:lstStyle/>
        <a:p>
          <a:pPr rtl="1"/>
          <a:endParaRPr lang="fa-IR"/>
        </a:p>
      </dgm:t>
    </dgm:pt>
    <dgm:pt modelId="{F439A25E-6003-4380-A06D-0538D62FDA70}" type="pres">
      <dgm:prSet presAssocID="{342BFD07-BC5D-42DD-B737-25388CAE1BC0}" presName="parTrans" presStyleLbl="sibTrans2D1" presStyleIdx="0" presStyleCnt="7" custScaleX="181278"/>
      <dgm:spPr/>
      <dgm:t>
        <a:bodyPr/>
        <a:lstStyle/>
        <a:p>
          <a:pPr rtl="1"/>
          <a:endParaRPr lang="fa-IR"/>
        </a:p>
      </dgm:t>
    </dgm:pt>
    <dgm:pt modelId="{F6F7AA74-BA26-49E8-8492-EBC17BF3E517}" type="pres">
      <dgm:prSet presAssocID="{342BFD07-BC5D-42DD-B737-25388CAE1BC0}" presName="connectorText" presStyleLbl="sibTrans2D1" presStyleIdx="0" presStyleCnt="7"/>
      <dgm:spPr/>
      <dgm:t>
        <a:bodyPr/>
        <a:lstStyle/>
        <a:p>
          <a:pPr rtl="1"/>
          <a:endParaRPr lang="fa-IR"/>
        </a:p>
      </dgm:t>
    </dgm:pt>
    <dgm:pt modelId="{F9C50F42-1231-43AD-B5F2-A5864DF87B7D}" type="pres">
      <dgm:prSet presAssocID="{CA123515-3697-4052-8172-439838D1D6BA}" presName="node" presStyleLbl="node1" presStyleIdx="0" presStyleCnt="7" custScaleX="227657" custScaleY="151359" custRadScaleRad="128797" custRadScaleInc="-163136">
        <dgm:presLayoutVars>
          <dgm:bulletEnabled val="1"/>
        </dgm:presLayoutVars>
      </dgm:prSet>
      <dgm:spPr/>
      <dgm:t>
        <a:bodyPr/>
        <a:lstStyle/>
        <a:p>
          <a:pPr rtl="1"/>
          <a:endParaRPr lang="fa-IR"/>
        </a:p>
      </dgm:t>
    </dgm:pt>
    <dgm:pt modelId="{BC5BDE56-FDE7-48F1-9B17-A44023798265}" type="pres">
      <dgm:prSet presAssocID="{F4A4832C-28D3-45B7-8087-7FE423B1D2AD}" presName="parTrans" presStyleLbl="sibTrans2D1" presStyleIdx="1" presStyleCnt="7" custScaleX="206418" custLinFactNeighborX="-5741" custLinFactNeighborY="-56567"/>
      <dgm:spPr/>
      <dgm:t>
        <a:bodyPr/>
        <a:lstStyle/>
        <a:p>
          <a:pPr rtl="1"/>
          <a:endParaRPr lang="fa-IR"/>
        </a:p>
      </dgm:t>
    </dgm:pt>
    <dgm:pt modelId="{7A88405F-2AB2-4258-92BC-8EF57AB191C0}" type="pres">
      <dgm:prSet presAssocID="{F4A4832C-28D3-45B7-8087-7FE423B1D2AD}" presName="connectorText" presStyleLbl="sibTrans2D1" presStyleIdx="1" presStyleCnt="7"/>
      <dgm:spPr/>
      <dgm:t>
        <a:bodyPr/>
        <a:lstStyle/>
        <a:p>
          <a:pPr rtl="1"/>
          <a:endParaRPr lang="fa-IR"/>
        </a:p>
      </dgm:t>
    </dgm:pt>
    <dgm:pt modelId="{8D760FA0-C8D6-44CA-A43C-592870FC8FC2}" type="pres">
      <dgm:prSet presAssocID="{970BC28E-7402-4A90-BA5C-F6B6F267438D}" presName="node" presStyleLbl="node1" presStyleIdx="1" presStyleCnt="7" custScaleX="204131" custScaleY="143016" custRadScaleRad="163781" custRadScaleInc="70622">
        <dgm:presLayoutVars>
          <dgm:bulletEnabled val="1"/>
        </dgm:presLayoutVars>
      </dgm:prSet>
      <dgm:spPr/>
      <dgm:t>
        <a:bodyPr/>
        <a:lstStyle/>
        <a:p>
          <a:pPr rtl="1"/>
          <a:endParaRPr lang="fa-IR"/>
        </a:p>
      </dgm:t>
    </dgm:pt>
    <dgm:pt modelId="{9A275B0F-84C7-4BBE-9185-0E9BA0DCD91B}" type="pres">
      <dgm:prSet presAssocID="{1791A592-4C7E-4E8D-A895-9BA8E171A977}" presName="parTrans" presStyleLbl="sibTrans2D1" presStyleIdx="2" presStyleCnt="7" custScaleX="188116"/>
      <dgm:spPr/>
      <dgm:t>
        <a:bodyPr/>
        <a:lstStyle/>
        <a:p>
          <a:endParaRPr lang="en-US"/>
        </a:p>
      </dgm:t>
    </dgm:pt>
    <dgm:pt modelId="{C91F1525-FE3D-416A-8695-D20112124CEA}" type="pres">
      <dgm:prSet presAssocID="{1791A592-4C7E-4E8D-A895-9BA8E171A977}" presName="connectorText" presStyleLbl="sibTrans2D1" presStyleIdx="2" presStyleCnt="7"/>
      <dgm:spPr/>
      <dgm:t>
        <a:bodyPr/>
        <a:lstStyle/>
        <a:p>
          <a:endParaRPr lang="en-US"/>
        </a:p>
      </dgm:t>
    </dgm:pt>
    <dgm:pt modelId="{98AE93C8-5F97-458C-B38F-BF6DC597F966}" type="pres">
      <dgm:prSet presAssocID="{D82B66FA-49C8-4500-AAAF-E4B64B5956C8}" presName="node" presStyleLbl="node1" presStyleIdx="2" presStyleCnt="7" custRadScaleRad="72420" custRadScaleInc="-398383">
        <dgm:presLayoutVars>
          <dgm:bulletEnabled val="1"/>
        </dgm:presLayoutVars>
      </dgm:prSet>
      <dgm:spPr/>
      <dgm:t>
        <a:bodyPr/>
        <a:lstStyle/>
        <a:p>
          <a:endParaRPr lang="en-US"/>
        </a:p>
      </dgm:t>
    </dgm:pt>
    <dgm:pt modelId="{21EE0DA9-3B02-4EFC-9E3A-B7F584EE1D28}" type="pres">
      <dgm:prSet presAssocID="{539BF920-1663-4362-AC4C-D43160FBA3F5}" presName="parTrans" presStyleLbl="sibTrans2D1" presStyleIdx="3" presStyleCnt="7"/>
      <dgm:spPr/>
      <dgm:t>
        <a:bodyPr/>
        <a:lstStyle/>
        <a:p>
          <a:pPr rtl="1"/>
          <a:endParaRPr lang="fa-IR"/>
        </a:p>
      </dgm:t>
    </dgm:pt>
    <dgm:pt modelId="{370055DF-CBAA-4DB8-8F17-3E3C03B201E3}" type="pres">
      <dgm:prSet presAssocID="{539BF920-1663-4362-AC4C-D43160FBA3F5}" presName="connectorText" presStyleLbl="sibTrans2D1" presStyleIdx="3" presStyleCnt="7"/>
      <dgm:spPr/>
      <dgm:t>
        <a:bodyPr/>
        <a:lstStyle/>
        <a:p>
          <a:pPr rtl="1"/>
          <a:endParaRPr lang="fa-IR"/>
        </a:p>
      </dgm:t>
    </dgm:pt>
    <dgm:pt modelId="{5B4B7446-918B-442F-BC22-D1A7F411E653}" type="pres">
      <dgm:prSet presAssocID="{10B66CAB-951A-403C-811E-3146226A9316}" presName="node" presStyleLbl="node1" presStyleIdx="3" presStyleCnt="7" custScaleX="72493" custScaleY="67314" custRadScaleRad="72521" custRadScaleInc="-17696">
        <dgm:presLayoutVars>
          <dgm:bulletEnabled val="1"/>
        </dgm:presLayoutVars>
      </dgm:prSet>
      <dgm:spPr/>
      <dgm:t>
        <a:bodyPr/>
        <a:lstStyle/>
        <a:p>
          <a:pPr rtl="1"/>
          <a:endParaRPr lang="fa-IR"/>
        </a:p>
      </dgm:t>
    </dgm:pt>
    <dgm:pt modelId="{EE9F1EC6-D92F-4AAC-AEA3-DB0D66209388}" type="pres">
      <dgm:prSet presAssocID="{0BC24480-9BAF-4B40-9EE8-9177735A4BC6}" presName="parTrans" presStyleLbl="sibTrans2D1" presStyleIdx="4" presStyleCnt="7" custScaleX="146260"/>
      <dgm:spPr/>
      <dgm:t>
        <a:bodyPr/>
        <a:lstStyle/>
        <a:p>
          <a:pPr rtl="1"/>
          <a:endParaRPr lang="fa-IR"/>
        </a:p>
      </dgm:t>
    </dgm:pt>
    <dgm:pt modelId="{91FB1175-1532-4FDC-8F68-B66F4108E404}" type="pres">
      <dgm:prSet presAssocID="{0BC24480-9BAF-4B40-9EE8-9177735A4BC6}" presName="connectorText" presStyleLbl="sibTrans2D1" presStyleIdx="4" presStyleCnt="7"/>
      <dgm:spPr/>
      <dgm:t>
        <a:bodyPr/>
        <a:lstStyle/>
        <a:p>
          <a:pPr rtl="1"/>
          <a:endParaRPr lang="fa-IR"/>
        </a:p>
      </dgm:t>
    </dgm:pt>
    <dgm:pt modelId="{F971B960-0AE6-4B6F-865A-2B08A5F2F000}" type="pres">
      <dgm:prSet presAssocID="{D157FDC2-8803-4CED-98B1-451FFF7773EF}" presName="node" presStyleLbl="node1" presStyleIdx="4" presStyleCnt="7" custScaleX="94370" custScaleY="90030" custRadScaleRad="99074" custRadScaleInc="239270">
        <dgm:presLayoutVars>
          <dgm:bulletEnabled val="1"/>
        </dgm:presLayoutVars>
      </dgm:prSet>
      <dgm:spPr/>
      <dgm:t>
        <a:bodyPr/>
        <a:lstStyle/>
        <a:p>
          <a:pPr rtl="1"/>
          <a:endParaRPr lang="fa-IR"/>
        </a:p>
      </dgm:t>
    </dgm:pt>
    <dgm:pt modelId="{1C606657-5CE7-4211-9E16-3DA16F79B7F8}" type="pres">
      <dgm:prSet presAssocID="{4EE4DFBF-DFDB-4CD6-834B-82EE435D49D7}" presName="parTrans" presStyleLbl="sibTrans2D1" presStyleIdx="5" presStyleCnt="7" custScaleX="135879"/>
      <dgm:spPr/>
      <dgm:t>
        <a:bodyPr/>
        <a:lstStyle/>
        <a:p>
          <a:pPr rtl="1"/>
          <a:endParaRPr lang="fa-IR"/>
        </a:p>
      </dgm:t>
    </dgm:pt>
    <dgm:pt modelId="{BB1EBDD8-181A-4B55-A451-B6DA4B80A7CE}" type="pres">
      <dgm:prSet presAssocID="{4EE4DFBF-DFDB-4CD6-834B-82EE435D49D7}" presName="connectorText" presStyleLbl="sibTrans2D1" presStyleIdx="5" presStyleCnt="7"/>
      <dgm:spPr/>
      <dgm:t>
        <a:bodyPr/>
        <a:lstStyle/>
        <a:p>
          <a:pPr rtl="1"/>
          <a:endParaRPr lang="fa-IR"/>
        </a:p>
      </dgm:t>
    </dgm:pt>
    <dgm:pt modelId="{6DB44981-38F2-4D8F-B0FC-18471E0F2463}" type="pres">
      <dgm:prSet presAssocID="{99A31CD5-402A-4CAA-B3AC-0B1F42DF22B7}" presName="node" presStyleLbl="node1" presStyleIdx="5" presStyleCnt="7" custScaleX="75456" custScaleY="72418" custRadScaleRad="70421" custRadScaleInc="-646744">
        <dgm:presLayoutVars>
          <dgm:bulletEnabled val="1"/>
        </dgm:presLayoutVars>
      </dgm:prSet>
      <dgm:spPr/>
      <dgm:t>
        <a:bodyPr/>
        <a:lstStyle/>
        <a:p>
          <a:pPr rtl="1"/>
          <a:endParaRPr lang="fa-IR"/>
        </a:p>
      </dgm:t>
    </dgm:pt>
    <dgm:pt modelId="{4479C441-6DEB-46B3-8803-BA7A891ED7D5}" type="pres">
      <dgm:prSet presAssocID="{BF3B3257-CD67-4CFD-8AD3-330EDA7B1F6F}" presName="parTrans" presStyleLbl="sibTrans2D1" presStyleIdx="6" presStyleCnt="7" custScaleX="163467"/>
      <dgm:spPr/>
      <dgm:t>
        <a:bodyPr/>
        <a:lstStyle/>
        <a:p>
          <a:pPr rtl="1"/>
          <a:endParaRPr lang="fa-IR"/>
        </a:p>
      </dgm:t>
    </dgm:pt>
    <dgm:pt modelId="{0DF398BE-EB5A-42AE-93E5-F5D56F8F3263}" type="pres">
      <dgm:prSet presAssocID="{BF3B3257-CD67-4CFD-8AD3-330EDA7B1F6F}" presName="connectorText" presStyleLbl="sibTrans2D1" presStyleIdx="6" presStyleCnt="7"/>
      <dgm:spPr/>
      <dgm:t>
        <a:bodyPr/>
        <a:lstStyle/>
        <a:p>
          <a:pPr rtl="1"/>
          <a:endParaRPr lang="fa-IR"/>
        </a:p>
      </dgm:t>
    </dgm:pt>
    <dgm:pt modelId="{4B3EDA6E-6CFE-4996-80C3-6E74B33F06FA}" type="pres">
      <dgm:prSet presAssocID="{7AB3B864-9445-40D3-9309-2CA1AE3C0D38}" presName="node" presStyleLbl="node1" presStyleIdx="6" presStyleCnt="7" custScaleX="75469" custScaleY="75322" custRadScaleRad="72206" custRadScaleInc="-401066">
        <dgm:presLayoutVars>
          <dgm:bulletEnabled val="1"/>
        </dgm:presLayoutVars>
      </dgm:prSet>
      <dgm:spPr/>
      <dgm:t>
        <a:bodyPr/>
        <a:lstStyle/>
        <a:p>
          <a:pPr rtl="1"/>
          <a:endParaRPr lang="fa-IR"/>
        </a:p>
      </dgm:t>
    </dgm:pt>
  </dgm:ptLst>
  <dgm:cxnLst>
    <dgm:cxn modelId="{F0CFCB90-D910-411D-AD02-E9120CBDDC69}" srcId="{F337AC53-EB2D-4B5E-9BAE-D0900FC0CFBD}" destId="{970BC28E-7402-4A90-BA5C-F6B6F267438D}" srcOrd="1" destOrd="0" parTransId="{F4A4832C-28D3-45B7-8087-7FE423B1D2AD}" sibTransId="{31A171C0-093D-4BE2-86D4-B11FD7CD52A9}"/>
    <dgm:cxn modelId="{7C24C17A-A424-4BBF-826B-6ADC96EC1A36}" srcId="{F337AC53-EB2D-4B5E-9BAE-D0900FC0CFBD}" destId="{7AB3B864-9445-40D3-9309-2CA1AE3C0D38}" srcOrd="6" destOrd="0" parTransId="{BF3B3257-CD67-4CFD-8AD3-330EDA7B1F6F}" sibTransId="{F304E017-FE9E-42CB-9FEF-E93E561433F7}"/>
    <dgm:cxn modelId="{C380F262-5BB9-4FA5-9180-962706E830F9}" type="presOf" srcId="{7AB3B864-9445-40D3-9309-2CA1AE3C0D38}" destId="{4B3EDA6E-6CFE-4996-80C3-6E74B33F06FA}" srcOrd="0" destOrd="0" presId="urn:microsoft.com/office/officeart/2005/8/layout/radial5"/>
    <dgm:cxn modelId="{061FCF4C-EE8F-49B4-9BB0-55DDDBFA9A3C}" type="presOf" srcId="{10B66CAB-951A-403C-811E-3146226A9316}" destId="{5B4B7446-918B-442F-BC22-D1A7F411E653}" srcOrd="0" destOrd="0" presId="urn:microsoft.com/office/officeart/2005/8/layout/radial5"/>
    <dgm:cxn modelId="{D9071DBD-853A-43F0-912B-90C118B15975}" type="presOf" srcId="{F337AC53-EB2D-4B5E-9BAE-D0900FC0CFBD}" destId="{BECC399F-B250-4991-83DE-338B4BF0F3B4}" srcOrd="0" destOrd="0" presId="urn:microsoft.com/office/officeart/2005/8/layout/radial5"/>
    <dgm:cxn modelId="{65257C54-0C03-4BE1-A6C4-4BB1F55CE97F}" srcId="{F337AC53-EB2D-4B5E-9BAE-D0900FC0CFBD}" destId="{99A31CD5-402A-4CAA-B3AC-0B1F42DF22B7}" srcOrd="5" destOrd="0" parTransId="{4EE4DFBF-DFDB-4CD6-834B-82EE435D49D7}" sibTransId="{F0650C10-60BE-45F6-985F-4DC1457060F7}"/>
    <dgm:cxn modelId="{B2A3D8C7-3C56-47AE-9B91-47EAA917B368}" type="presOf" srcId="{F4A4832C-28D3-45B7-8087-7FE423B1D2AD}" destId="{BC5BDE56-FDE7-48F1-9B17-A44023798265}" srcOrd="0" destOrd="0" presId="urn:microsoft.com/office/officeart/2005/8/layout/radial5"/>
    <dgm:cxn modelId="{B3D3E924-CEE6-45E1-9578-6089E5987A93}" srcId="{F337AC53-EB2D-4B5E-9BAE-D0900FC0CFBD}" destId="{D82B66FA-49C8-4500-AAAF-E4B64B5956C8}" srcOrd="2" destOrd="0" parTransId="{1791A592-4C7E-4E8D-A895-9BA8E171A977}" sibTransId="{A36DC1EC-9B5A-4F17-9502-9C903F2E2DE5}"/>
    <dgm:cxn modelId="{569A9E62-6EBD-4DF0-B405-6A33D2D32A5D}" type="presOf" srcId="{0BC24480-9BAF-4B40-9EE8-9177735A4BC6}" destId="{EE9F1EC6-D92F-4AAC-AEA3-DB0D66209388}" srcOrd="0" destOrd="0" presId="urn:microsoft.com/office/officeart/2005/8/layout/radial5"/>
    <dgm:cxn modelId="{C657A0A4-F900-4252-ACA9-177CA09D064F}" type="presOf" srcId="{F4A4832C-28D3-45B7-8087-7FE423B1D2AD}" destId="{7A88405F-2AB2-4258-92BC-8EF57AB191C0}" srcOrd="1" destOrd="0" presId="urn:microsoft.com/office/officeart/2005/8/layout/radial5"/>
    <dgm:cxn modelId="{357286D3-AB89-46DB-B337-2829BA180A46}" type="presOf" srcId="{1791A592-4C7E-4E8D-A895-9BA8E171A977}" destId="{9A275B0F-84C7-4BBE-9185-0E9BA0DCD91B}" srcOrd="0" destOrd="0" presId="urn:microsoft.com/office/officeart/2005/8/layout/radial5"/>
    <dgm:cxn modelId="{ABFF2770-FBA0-4311-AC6C-3C10C4F4086F}" type="presOf" srcId="{1791A592-4C7E-4E8D-A895-9BA8E171A977}" destId="{C91F1525-FE3D-416A-8695-D20112124CEA}" srcOrd="1" destOrd="0" presId="urn:microsoft.com/office/officeart/2005/8/layout/radial5"/>
    <dgm:cxn modelId="{FF710B4C-95F9-43E9-9526-C45A5B5A89B8}" srcId="{F337AC53-EB2D-4B5E-9BAE-D0900FC0CFBD}" destId="{10B66CAB-951A-403C-811E-3146226A9316}" srcOrd="3" destOrd="0" parTransId="{539BF920-1663-4362-AC4C-D43160FBA3F5}" sibTransId="{EDD5A14E-0346-4FA3-9A0E-A7931CC717DD}"/>
    <dgm:cxn modelId="{4B3845AA-6371-46C5-980C-2DC3EC57EDD7}" type="presOf" srcId="{D157FDC2-8803-4CED-98B1-451FFF7773EF}" destId="{F971B960-0AE6-4B6F-865A-2B08A5F2F000}" srcOrd="0" destOrd="0" presId="urn:microsoft.com/office/officeart/2005/8/layout/radial5"/>
    <dgm:cxn modelId="{750D339A-5BA5-42B5-8A76-722A7A151888}" type="presOf" srcId="{342BFD07-BC5D-42DD-B737-25388CAE1BC0}" destId="{F6F7AA74-BA26-49E8-8492-EBC17BF3E517}" srcOrd="1" destOrd="0" presId="urn:microsoft.com/office/officeart/2005/8/layout/radial5"/>
    <dgm:cxn modelId="{250E6E87-7F11-457B-9EF7-41607FD8A051}" type="presOf" srcId="{0BC24480-9BAF-4B40-9EE8-9177735A4BC6}" destId="{91FB1175-1532-4FDC-8F68-B66F4108E404}" srcOrd="1" destOrd="0" presId="urn:microsoft.com/office/officeart/2005/8/layout/radial5"/>
    <dgm:cxn modelId="{C0CAA36F-682A-4DE2-95C9-B66525061933}" type="presOf" srcId="{539BF920-1663-4362-AC4C-D43160FBA3F5}" destId="{370055DF-CBAA-4DB8-8F17-3E3C03B201E3}" srcOrd="1" destOrd="0" presId="urn:microsoft.com/office/officeart/2005/8/layout/radial5"/>
    <dgm:cxn modelId="{EF31CF18-0E6D-4941-B035-58584A15FBF0}" srcId="{39E803C7-C6F6-43F0-A4FA-08CA7F975A8B}" destId="{F337AC53-EB2D-4B5E-9BAE-D0900FC0CFBD}" srcOrd="0" destOrd="0" parTransId="{4F97511F-0D35-4E58-B6A3-6D1884BCA829}" sibTransId="{CD37491D-8F11-4E59-9AA5-406A831D7070}"/>
    <dgm:cxn modelId="{E67AB704-8126-4219-81B5-F8512205A13B}" type="presOf" srcId="{BF3B3257-CD67-4CFD-8AD3-330EDA7B1F6F}" destId="{4479C441-6DEB-46B3-8803-BA7A891ED7D5}" srcOrd="0" destOrd="0" presId="urn:microsoft.com/office/officeart/2005/8/layout/radial5"/>
    <dgm:cxn modelId="{A3166439-4D00-40E2-980A-065F586E23E9}" type="presOf" srcId="{342BFD07-BC5D-42DD-B737-25388CAE1BC0}" destId="{F439A25E-6003-4380-A06D-0538D62FDA70}" srcOrd="0" destOrd="0" presId="urn:microsoft.com/office/officeart/2005/8/layout/radial5"/>
    <dgm:cxn modelId="{309C7786-43EE-4753-A801-8C4A11CBA426}" srcId="{F337AC53-EB2D-4B5E-9BAE-D0900FC0CFBD}" destId="{CA123515-3697-4052-8172-439838D1D6BA}" srcOrd="0" destOrd="0" parTransId="{342BFD07-BC5D-42DD-B737-25388CAE1BC0}" sibTransId="{B280964D-D45D-40B2-A52C-104E8E09FD74}"/>
    <dgm:cxn modelId="{6BB13CAC-2178-40D9-B177-59954B26AC84}" type="presOf" srcId="{39E803C7-C6F6-43F0-A4FA-08CA7F975A8B}" destId="{A3F243D1-686B-4E72-8520-663FEFB8F317}" srcOrd="0" destOrd="0" presId="urn:microsoft.com/office/officeart/2005/8/layout/radial5"/>
    <dgm:cxn modelId="{F61EDB0A-F790-4C52-9D27-98BF359C73CD}" srcId="{F337AC53-EB2D-4B5E-9BAE-D0900FC0CFBD}" destId="{D157FDC2-8803-4CED-98B1-451FFF7773EF}" srcOrd="4" destOrd="0" parTransId="{0BC24480-9BAF-4B40-9EE8-9177735A4BC6}" sibTransId="{F2D3C6BC-17CC-46BC-AB07-8401A62F6254}"/>
    <dgm:cxn modelId="{A281DE30-7069-4256-B3BB-EDE2A7EED85C}" type="presOf" srcId="{CA123515-3697-4052-8172-439838D1D6BA}" destId="{F9C50F42-1231-43AD-B5F2-A5864DF87B7D}" srcOrd="0" destOrd="0" presId="urn:microsoft.com/office/officeart/2005/8/layout/radial5"/>
    <dgm:cxn modelId="{ADE39527-911F-433A-8393-630C271161EE}" type="presOf" srcId="{4EE4DFBF-DFDB-4CD6-834B-82EE435D49D7}" destId="{BB1EBDD8-181A-4B55-A451-B6DA4B80A7CE}" srcOrd="1" destOrd="0" presId="urn:microsoft.com/office/officeart/2005/8/layout/radial5"/>
    <dgm:cxn modelId="{211ADFC7-142A-4D36-82DB-7D71CE160A27}" type="presOf" srcId="{D82B66FA-49C8-4500-AAAF-E4B64B5956C8}" destId="{98AE93C8-5F97-458C-B38F-BF6DC597F966}" srcOrd="0" destOrd="0" presId="urn:microsoft.com/office/officeart/2005/8/layout/radial5"/>
    <dgm:cxn modelId="{91CB800E-31BC-4274-A4C4-64DA382F1676}" type="presOf" srcId="{539BF920-1663-4362-AC4C-D43160FBA3F5}" destId="{21EE0DA9-3B02-4EFC-9E3A-B7F584EE1D28}" srcOrd="0" destOrd="0" presId="urn:microsoft.com/office/officeart/2005/8/layout/radial5"/>
    <dgm:cxn modelId="{E9602EFB-DE9E-42D2-9196-C77F073E8A87}" type="presOf" srcId="{970BC28E-7402-4A90-BA5C-F6B6F267438D}" destId="{8D760FA0-C8D6-44CA-A43C-592870FC8FC2}" srcOrd="0" destOrd="0" presId="urn:microsoft.com/office/officeart/2005/8/layout/radial5"/>
    <dgm:cxn modelId="{46C5A65C-AE2E-466F-B04F-16BE00FFD86B}" type="presOf" srcId="{4EE4DFBF-DFDB-4CD6-834B-82EE435D49D7}" destId="{1C606657-5CE7-4211-9E16-3DA16F79B7F8}" srcOrd="0" destOrd="0" presId="urn:microsoft.com/office/officeart/2005/8/layout/radial5"/>
    <dgm:cxn modelId="{2A650985-1A5D-4E8B-81EA-0B0F6C34D7D4}" type="presOf" srcId="{99A31CD5-402A-4CAA-B3AC-0B1F42DF22B7}" destId="{6DB44981-38F2-4D8F-B0FC-18471E0F2463}" srcOrd="0" destOrd="0" presId="urn:microsoft.com/office/officeart/2005/8/layout/radial5"/>
    <dgm:cxn modelId="{03AA313D-8612-40E2-94B0-64F65264D5C1}" type="presOf" srcId="{BF3B3257-CD67-4CFD-8AD3-330EDA7B1F6F}" destId="{0DF398BE-EB5A-42AE-93E5-F5D56F8F3263}" srcOrd="1" destOrd="0" presId="urn:microsoft.com/office/officeart/2005/8/layout/radial5"/>
    <dgm:cxn modelId="{4792E380-8B2E-47BE-A672-1A79A1071ED5}" type="presParOf" srcId="{A3F243D1-686B-4E72-8520-663FEFB8F317}" destId="{BECC399F-B250-4991-83DE-338B4BF0F3B4}" srcOrd="0" destOrd="0" presId="urn:microsoft.com/office/officeart/2005/8/layout/radial5"/>
    <dgm:cxn modelId="{D61BA12B-8801-4A4F-B547-E19F7BE0A50D}" type="presParOf" srcId="{A3F243D1-686B-4E72-8520-663FEFB8F317}" destId="{F439A25E-6003-4380-A06D-0538D62FDA70}" srcOrd="1" destOrd="0" presId="urn:microsoft.com/office/officeart/2005/8/layout/radial5"/>
    <dgm:cxn modelId="{2022EF4F-1597-44BB-BF27-BB0F0C524D6D}" type="presParOf" srcId="{F439A25E-6003-4380-A06D-0538D62FDA70}" destId="{F6F7AA74-BA26-49E8-8492-EBC17BF3E517}" srcOrd="0" destOrd="0" presId="urn:microsoft.com/office/officeart/2005/8/layout/radial5"/>
    <dgm:cxn modelId="{5761B187-527D-4ADF-930F-CDD5C3B0AA24}" type="presParOf" srcId="{A3F243D1-686B-4E72-8520-663FEFB8F317}" destId="{F9C50F42-1231-43AD-B5F2-A5864DF87B7D}" srcOrd="2" destOrd="0" presId="urn:microsoft.com/office/officeart/2005/8/layout/radial5"/>
    <dgm:cxn modelId="{D0B634EC-3F0A-45F5-93D7-CABA226FDFE9}" type="presParOf" srcId="{A3F243D1-686B-4E72-8520-663FEFB8F317}" destId="{BC5BDE56-FDE7-48F1-9B17-A44023798265}" srcOrd="3" destOrd="0" presId="urn:microsoft.com/office/officeart/2005/8/layout/radial5"/>
    <dgm:cxn modelId="{D38648D4-2F0B-46F1-B2AE-16238FAEB6EF}" type="presParOf" srcId="{BC5BDE56-FDE7-48F1-9B17-A44023798265}" destId="{7A88405F-2AB2-4258-92BC-8EF57AB191C0}" srcOrd="0" destOrd="0" presId="urn:microsoft.com/office/officeart/2005/8/layout/radial5"/>
    <dgm:cxn modelId="{DE928D2A-007F-4A16-A599-E156BDAA4C4B}" type="presParOf" srcId="{A3F243D1-686B-4E72-8520-663FEFB8F317}" destId="{8D760FA0-C8D6-44CA-A43C-592870FC8FC2}" srcOrd="4" destOrd="0" presId="urn:microsoft.com/office/officeart/2005/8/layout/radial5"/>
    <dgm:cxn modelId="{225133B7-2AA4-424F-81E9-438F1F2B418C}" type="presParOf" srcId="{A3F243D1-686B-4E72-8520-663FEFB8F317}" destId="{9A275B0F-84C7-4BBE-9185-0E9BA0DCD91B}" srcOrd="5" destOrd="0" presId="urn:microsoft.com/office/officeart/2005/8/layout/radial5"/>
    <dgm:cxn modelId="{AA55D47B-23F5-466C-88F2-9E038C91EA89}" type="presParOf" srcId="{9A275B0F-84C7-4BBE-9185-0E9BA0DCD91B}" destId="{C91F1525-FE3D-416A-8695-D20112124CEA}" srcOrd="0" destOrd="0" presId="urn:microsoft.com/office/officeart/2005/8/layout/radial5"/>
    <dgm:cxn modelId="{4EDE3FA9-C0CB-47D8-B8D0-64FF5A2EC297}" type="presParOf" srcId="{A3F243D1-686B-4E72-8520-663FEFB8F317}" destId="{98AE93C8-5F97-458C-B38F-BF6DC597F966}" srcOrd="6" destOrd="0" presId="urn:microsoft.com/office/officeart/2005/8/layout/radial5"/>
    <dgm:cxn modelId="{591436F2-04A7-4C25-8832-33DBCB4C048E}" type="presParOf" srcId="{A3F243D1-686B-4E72-8520-663FEFB8F317}" destId="{21EE0DA9-3B02-4EFC-9E3A-B7F584EE1D28}" srcOrd="7" destOrd="0" presId="urn:microsoft.com/office/officeart/2005/8/layout/radial5"/>
    <dgm:cxn modelId="{2E9F19CD-DF40-40DC-B4AE-C469C569CBF9}" type="presParOf" srcId="{21EE0DA9-3B02-4EFC-9E3A-B7F584EE1D28}" destId="{370055DF-CBAA-4DB8-8F17-3E3C03B201E3}" srcOrd="0" destOrd="0" presId="urn:microsoft.com/office/officeart/2005/8/layout/radial5"/>
    <dgm:cxn modelId="{7513661A-E9C4-40A8-B177-BF225423DEC6}" type="presParOf" srcId="{A3F243D1-686B-4E72-8520-663FEFB8F317}" destId="{5B4B7446-918B-442F-BC22-D1A7F411E653}" srcOrd="8" destOrd="0" presId="urn:microsoft.com/office/officeart/2005/8/layout/radial5"/>
    <dgm:cxn modelId="{48C14D0E-7AF3-4D57-9984-E3CCF5E6BF8F}" type="presParOf" srcId="{A3F243D1-686B-4E72-8520-663FEFB8F317}" destId="{EE9F1EC6-D92F-4AAC-AEA3-DB0D66209388}" srcOrd="9" destOrd="0" presId="urn:microsoft.com/office/officeart/2005/8/layout/radial5"/>
    <dgm:cxn modelId="{B2677E4A-5927-4A17-8E85-584CA8DD85C5}" type="presParOf" srcId="{EE9F1EC6-D92F-4AAC-AEA3-DB0D66209388}" destId="{91FB1175-1532-4FDC-8F68-B66F4108E404}" srcOrd="0" destOrd="0" presId="urn:microsoft.com/office/officeart/2005/8/layout/radial5"/>
    <dgm:cxn modelId="{4C727EB1-F81F-4150-8454-2713986F519A}" type="presParOf" srcId="{A3F243D1-686B-4E72-8520-663FEFB8F317}" destId="{F971B960-0AE6-4B6F-865A-2B08A5F2F000}" srcOrd="10" destOrd="0" presId="urn:microsoft.com/office/officeart/2005/8/layout/radial5"/>
    <dgm:cxn modelId="{AF2F5E6F-B099-470E-BB2B-BB2BBD600EB3}" type="presParOf" srcId="{A3F243D1-686B-4E72-8520-663FEFB8F317}" destId="{1C606657-5CE7-4211-9E16-3DA16F79B7F8}" srcOrd="11" destOrd="0" presId="urn:microsoft.com/office/officeart/2005/8/layout/radial5"/>
    <dgm:cxn modelId="{747605A5-D8B5-4D89-96B1-7E5ED3EF0877}" type="presParOf" srcId="{1C606657-5CE7-4211-9E16-3DA16F79B7F8}" destId="{BB1EBDD8-181A-4B55-A451-B6DA4B80A7CE}" srcOrd="0" destOrd="0" presId="urn:microsoft.com/office/officeart/2005/8/layout/radial5"/>
    <dgm:cxn modelId="{61B0BA17-8F25-4796-B21B-0D8F5314EDBE}" type="presParOf" srcId="{A3F243D1-686B-4E72-8520-663FEFB8F317}" destId="{6DB44981-38F2-4D8F-B0FC-18471E0F2463}" srcOrd="12" destOrd="0" presId="urn:microsoft.com/office/officeart/2005/8/layout/radial5"/>
    <dgm:cxn modelId="{F92245FC-F04B-46D4-95E5-BDB4A63D86CD}" type="presParOf" srcId="{A3F243D1-686B-4E72-8520-663FEFB8F317}" destId="{4479C441-6DEB-46B3-8803-BA7A891ED7D5}" srcOrd="13" destOrd="0" presId="urn:microsoft.com/office/officeart/2005/8/layout/radial5"/>
    <dgm:cxn modelId="{E96DDD60-60FB-47BB-8E31-AA84715B63D4}" type="presParOf" srcId="{4479C441-6DEB-46B3-8803-BA7A891ED7D5}" destId="{0DF398BE-EB5A-42AE-93E5-F5D56F8F3263}" srcOrd="0" destOrd="0" presId="urn:microsoft.com/office/officeart/2005/8/layout/radial5"/>
    <dgm:cxn modelId="{CC677B56-2616-4786-AB68-B0C001687D4F}" type="presParOf" srcId="{A3F243D1-686B-4E72-8520-663FEFB8F317}" destId="{4B3EDA6E-6CFE-4996-80C3-6E74B33F06FA}" srcOrd="14" destOrd="0" presId="urn:microsoft.com/office/officeart/2005/8/layout/radial5"/>
  </dgm:cxnLst>
  <dgm:bg/>
  <dgm:whole/>
</dgm:dataModel>
</file>

<file path=ppt/diagrams/data7.xml><?xml version="1.0" encoding="utf-8"?>
<dgm:dataModel xmlns:dgm="http://schemas.openxmlformats.org/drawingml/2006/diagram" xmlns:a="http://schemas.openxmlformats.org/drawingml/2006/main">
  <dgm:ptLst>
    <dgm:pt modelId="{B8B800B8-AFA3-49EE-A3FB-A8DF7E305BF4}" type="doc">
      <dgm:prSet loTypeId="urn:microsoft.com/office/officeart/2005/8/layout/target2" loCatId="relationship" qsTypeId="urn:microsoft.com/office/officeart/2005/8/quickstyle/simple1" qsCatId="simple" csTypeId="urn:microsoft.com/office/officeart/2005/8/colors/accent1_2" csCatId="accent1" phldr="1"/>
      <dgm:spPr/>
      <dgm:t>
        <a:bodyPr/>
        <a:lstStyle/>
        <a:p>
          <a:pPr rtl="1"/>
          <a:endParaRPr lang="fa-IR"/>
        </a:p>
      </dgm:t>
    </dgm:pt>
    <dgm:pt modelId="{4B226A3A-D95C-49F1-92C6-D8608E4A4D6F}">
      <dgm:prSet phldrT="[Text]"/>
      <dgm:spPr/>
      <dgm:t>
        <a:bodyPr/>
        <a:lstStyle/>
        <a:p>
          <a:pPr rtl="1"/>
          <a:r>
            <a:rPr lang="fa-IR"/>
            <a:t>خدمات دولت الکترونیک</a:t>
          </a:r>
        </a:p>
      </dgm:t>
    </dgm:pt>
    <dgm:pt modelId="{6ABC72A3-C758-4B3B-A5F7-337CA54677EE}" type="parTrans" cxnId="{693EC73C-7B41-4F64-B77C-FD96615F2BFD}">
      <dgm:prSet/>
      <dgm:spPr/>
      <dgm:t>
        <a:bodyPr/>
        <a:lstStyle/>
        <a:p>
          <a:pPr rtl="1"/>
          <a:endParaRPr lang="fa-IR"/>
        </a:p>
      </dgm:t>
    </dgm:pt>
    <dgm:pt modelId="{167AFCF7-FABD-4519-BB3E-AE85DA8240E1}" type="sibTrans" cxnId="{693EC73C-7B41-4F64-B77C-FD96615F2BFD}">
      <dgm:prSet/>
      <dgm:spPr/>
      <dgm:t>
        <a:bodyPr/>
        <a:lstStyle/>
        <a:p>
          <a:pPr rtl="1"/>
          <a:endParaRPr lang="fa-IR"/>
        </a:p>
      </dgm:t>
    </dgm:pt>
    <dgm:pt modelId="{6C75AB9C-4C9A-444A-A0F9-2FA6FE53516E}">
      <dgm:prSet phldrT="[Text]"/>
      <dgm:spPr/>
      <dgm:t>
        <a:bodyPr/>
        <a:lstStyle/>
        <a:p>
          <a:pPr rtl="1"/>
          <a:r>
            <a:rPr lang="fa-IR"/>
            <a:t>توسعه صنعت فاوا</a:t>
          </a:r>
        </a:p>
      </dgm:t>
    </dgm:pt>
    <dgm:pt modelId="{F1B48B07-DF2D-4D3D-8788-751EF5C51CF2}" type="parTrans" cxnId="{774BFDDC-42E5-41B5-8C6D-BD1D12F6E0CF}">
      <dgm:prSet/>
      <dgm:spPr/>
      <dgm:t>
        <a:bodyPr/>
        <a:lstStyle/>
        <a:p>
          <a:pPr rtl="1"/>
          <a:endParaRPr lang="fa-IR"/>
        </a:p>
      </dgm:t>
    </dgm:pt>
    <dgm:pt modelId="{BC55D9E7-B3F4-4AC6-BEA1-77A8079F5421}" type="sibTrans" cxnId="{774BFDDC-42E5-41B5-8C6D-BD1D12F6E0CF}">
      <dgm:prSet/>
      <dgm:spPr/>
      <dgm:t>
        <a:bodyPr/>
        <a:lstStyle/>
        <a:p>
          <a:pPr rtl="1"/>
          <a:endParaRPr lang="fa-IR"/>
        </a:p>
      </dgm:t>
    </dgm:pt>
    <dgm:pt modelId="{6D5FD5C9-F34F-4D5F-B4F1-6F5C58501C58}">
      <dgm:prSet phldrT="[Text]"/>
      <dgm:spPr>
        <a:solidFill>
          <a:schemeClr val="bg1"/>
        </a:solidFill>
        <a:ln>
          <a:solidFill>
            <a:schemeClr val="tx1"/>
          </a:solidFill>
        </a:ln>
      </dgm:spPr>
      <dgm:t>
        <a:bodyPr/>
        <a:lstStyle/>
        <a:p>
          <a:pPr rtl="1"/>
          <a:r>
            <a:rPr lang="fa-IR">
              <a:solidFill>
                <a:schemeClr val="tx1"/>
              </a:solidFill>
            </a:rPr>
            <a:t>اجرای تکالیف توسط دستگاههای اجرایی</a:t>
          </a:r>
        </a:p>
      </dgm:t>
    </dgm:pt>
    <dgm:pt modelId="{A58AEB1C-FDF5-43E5-8AA9-36B40C70361E}" type="parTrans" cxnId="{E69E4BA0-22F1-42BD-9BA9-824F373C2407}">
      <dgm:prSet/>
      <dgm:spPr/>
      <dgm:t>
        <a:bodyPr/>
        <a:lstStyle/>
        <a:p>
          <a:pPr rtl="1"/>
          <a:endParaRPr lang="fa-IR"/>
        </a:p>
      </dgm:t>
    </dgm:pt>
    <dgm:pt modelId="{EABA30C8-9244-412C-A245-7BB0FD57611D}" type="sibTrans" cxnId="{E69E4BA0-22F1-42BD-9BA9-824F373C2407}">
      <dgm:prSet/>
      <dgm:spPr/>
      <dgm:t>
        <a:bodyPr/>
        <a:lstStyle/>
        <a:p>
          <a:pPr rtl="1"/>
          <a:endParaRPr lang="fa-IR"/>
        </a:p>
      </dgm:t>
    </dgm:pt>
    <dgm:pt modelId="{D5D18AC9-0A92-461B-B07E-A53189DFE3AC}">
      <dgm:prSet phldrT="[Text]"/>
      <dgm:spPr/>
      <dgm:t>
        <a:bodyPr/>
        <a:lstStyle/>
        <a:p>
          <a:pPr rtl="1"/>
          <a:r>
            <a:rPr lang="fa-IR"/>
            <a:t>همکاری با مجری حکم</a:t>
          </a:r>
        </a:p>
      </dgm:t>
    </dgm:pt>
    <dgm:pt modelId="{354986B2-EAE9-446B-BAF6-E9D343AF5EEF}" type="parTrans" cxnId="{F2B40BF7-EC4B-4D89-80D0-FA2DCCD17D57}">
      <dgm:prSet/>
      <dgm:spPr/>
      <dgm:t>
        <a:bodyPr/>
        <a:lstStyle/>
        <a:p>
          <a:pPr rtl="1"/>
          <a:endParaRPr lang="fa-IR"/>
        </a:p>
      </dgm:t>
    </dgm:pt>
    <dgm:pt modelId="{99A02794-3BAF-4146-9495-1F90BE5366D5}" type="sibTrans" cxnId="{F2B40BF7-EC4B-4D89-80D0-FA2DCCD17D57}">
      <dgm:prSet/>
      <dgm:spPr/>
      <dgm:t>
        <a:bodyPr/>
        <a:lstStyle/>
        <a:p>
          <a:pPr rtl="1"/>
          <a:endParaRPr lang="fa-IR"/>
        </a:p>
      </dgm:t>
    </dgm:pt>
    <dgm:pt modelId="{00D365FB-2B9B-4AF0-B37A-115FA80FE6A3}">
      <dgm:prSet phldrT="[Text]"/>
      <dgm:spPr/>
      <dgm:t>
        <a:bodyPr/>
        <a:lstStyle/>
        <a:p>
          <a:pPr rtl="1"/>
          <a:r>
            <a:rPr lang="fa-IR"/>
            <a:t>نظارت بر اجرای حکم  دستگاههای دیگر</a:t>
          </a:r>
        </a:p>
      </dgm:t>
    </dgm:pt>
    <dgm:pt modelId="{FB7308A1-0B65-4391-9138-26BCC0111BC4}" type="parTrans" cxnId="{686DEE1F-279A-4F22-9BEE-A5305CDD12BF}">
      <dgm:prSet/>
      <dgm:spPr/>
      <dgm:t>
        <a:bodyPr/>
        <a:lstStyle/>
        <a:p>
          <a:pPr rtl="1"/>
          <a:endParaRPr lang="fa-IR"/>
        </a:p>
      </dgm:t>
    </dgm:pt>
    <dgm:pt modelId="{60960D87-136F-4E60-9705-E772ADB93684}" type="sibTrans" cxnId="{686DEE1F-279A-4F22-9BEE-A5305CDD12BF}">
      <dgm:prSet/>
      <dgm:spPr/>
      <dgm:t>
        <a:bodyPr/>
        <a:lstStyle/>
        <a:p>
          <a:pPr rtl="1"/>
          <a:endParaRPr lang="fa-IR"/>
        </a:p>
      </dgm:t>
    </dgm:pt>
    <dgm:pt modelId="{D99E09BA-24BB-44CF-82FC-7BA26A02EA61}">
      <dgm:prSet phldrT="[Text]"/>
      <dgm:spPr/>
      <dgm:t>
        <a:bodyPr/>
        <a:lstStyle/>
        <a:p>
          <a:pPr rtl="1"/>
          <a:r>
            <a:rPr lang="fa-IR"/>
            <a:t>اجرای تکالیف وزارت فاوا</a:t>
          </a:r>
        </a:p>
      </dgm:t>
    </dgm:pt>
    <dgm:pt modelId="{99AACB2D-54C8-438F-8331-F34F4FAAD881}" type="parTrans" cxnId="{99B2A9F3-D6F4-44D8-B4B7-CB5A75D8E392}">
      <dgm:prSet/>
      <dgm:spPr/>
      <dgm:t>
        <a:bodyPr/>
        <a:lstStyle/>
        <a:p>
          <a:pPr rtl="1"/>
          <a:endParaRPr lang="fa-IR"/>
        </a:p>
      </dgm:t>
    </dgm:pt>
    <dgm:pt modelId="{5008669A-F8B2-4337-B59A-0E5B812D7847}" type="sibTrans" cxnId="{99B2A9F3-D6F4-44D8-B4B7-CB5A75D8E392}">
      <dgm:prSet/>
      <dgm:spPr/>
      <dgm:t>
        <a:bodyPr/>
        <a:lstStyle/>
        <a:p>
          <a:pPr rtl="1"/>
          <a:endParaRPr lang="fa-IR"/>
        </a:p>
      </dgm:t>
    </dgm:pt>
    <dgm:pt modelId="{06E9EB29-6CFB-4EA0-B835-F123716A10E9}">
      <dgm:prSet phldrT="[Text]"/>
      <dgm:spPr/>
      <dgm:t>
        <a:bodyPr/>
        <a:lstStyle/>
        <a:p>
          <a:pPr rtl="1"/>
          <a:r>
            <a:rPr lang="fa-IR"/>
            <a:t>تکالیف برون سازمانی</a:t>
          </a:r>
        </a:p>
      </dgm:t>
    </dgm:pt>
    <dgm:pt modelId="{D030D050-1B59-49F6-B58C-A86ED0B10DB8}" type="parTrans" cxnId="{FABA4583-93AE-448E-BDAC-74302057D375}">
      <dgm:prSet/>
      <dgm:spPr/>
      <dgm:t>
        <a:bodyPr/>
        <a:lstStyle/>
        <a:p>
          <a:pPr rtl="1"/>
          <a:endParaRPr lang="fa-IR"/>
        </a:p>
      </dgm:t>
    </dgm:pt>
    <dgm:pt modelId="{A3A519BA-5906-4C9D-A504-DCA084ED8649}" type="sibTrans" cxnId="{FABA4583-93AE-448E-BDAC-74302057D375}">
      <dgm:prSet/>
      <dgm:spPr/>
      <dgm:t>
        <a:bodyPr/>
        <a:lstStyle/>
        <a:p>
          <a:pPr rtl="1"/>
          <a:endParaRPr lang="fa-IR"/>
        </a:p>
      </dgm:t>
    </dgm:pt>
    <dgm:pt modelId="{31A7302F-B77C-4DB2-B56D-00D2B19BFEE9}">
      <dgm:prSet phldrT="[Text]"/>
      <dgm:spPr/>
      <dgm:t>
        <a:bodyPr/>
        <a:lstStyle/>
        <a:p>
          <a:pPr rtl="1"/>
          <a:r>
            <a:rPr lang="fa-IR"/>
            <a:t>تکالیف درون سازمانی</a:t>
          </a:r>
        </a:p>
      </dgm:t>
    </dgm:pt>
    <dgm:pt modelId="{C167077C-A1F0-4221-A3FA-04BCCDF87FD0}" type="parTrans" cxnId="{79F182E5-F16D-49B0-9AAD-D100C50FED10}">
      <dgm:prSet/>
      <dgm:spPr/>
      <dgm:t>
        <a:bodyPr/>
        <a:lstStyle/>
        <a:p>
          <a:pPr rtl="1"/>
          <a:endParaRPr lang="fa-IR"/>
        </a:p>
      </dgm:t>
    </dgm:pt>
    <dgm:pt modelId="{A997E4CA-3F30-42EE-BCA5-12D7F8D85296}" type="sibTrans" cxnId="{79F182E5-F16D-49B0-9AAD-D100C50FED10}">
      <dgm:prSet/>
      <dgm:spPr/>
      <dgm:t>
        <a:bodyPr/>
        <a:lstStyle/>
        <a:p>
          <a:pPr rtl="1"/>
          <a:endParaRPr lang="fa-IR"/>
        </a:p>
      </dgm:t>
    </dgm:pt>
    <dgm:pt modelId="{C4E7CF98-5BF8-4BEA-977B-FB433C88A8D2}">
      <dgm:prSet/>
      <dgm:spPr/>
      <dgm:t>
        <a:bodyPr/>
        <a:lstStyle/>
        <a:p>
          <a:pPr rtl="1"/>
          <a:r>
            <a:rPr lang="fa-IR"/>
            <a:t>اجرای حکم</a:t>
          </a:r>
        </a:p>
      </dgm:t>
    </dgm:pt>
    <dgm:pt modelId="{D36FC2E6-A43A-4910-9552-AB4E7D076B10}" type="parTrans" cxnId="{2E41051F-F0E9-437C-A0BB-8A423B28763D}">
      <dgm:prSet/>
      <dgm:spPr/>
      <dgm:t>
        <a:bodyPr/>
        <a:lstStyle/>
        <a:p>
          <a:pPr rtl="1"/>
          <a:endParaRPr lang="fa-IR"/>
        </a:p>
      </dgm:t>
    </dgm:pt>
    <dgm:pt modelId="{3B1F0550-5538-4442-91C9-76D533A10723}" type="sibTrans" cxnId="{2E41051F-F0E9-437C-A0BB-8A423B28763D}">
      <dgm:prSet/>
      <dgm:spPr/>
      <dgm:t>
        <a:bodyPr/>
        <a:lstStyle/>
        <a:p>
          <a:pPr rtl="1"/>
          <a:endParaRPr lang="fa-IR"/>
        </a:p>
      </dgm:t>
    </dgm:pt>
    <dgm:pt modelId="{AF7EB724-24A9-4E75-A9E2-F8725EE1730D}">
      <dgm:prSet/>
      <dgm:spPr/>
      <dgm:t>
        <a:bodyPr/>
        <a:lstStyle/>
        <a:p>
          <a:pPr rtl="1"/>
          <a:r>
            <a:rPr lang="fa-IR"/>
            <a:t>تجارت و بانکداری  الکترونیک</a:t>
          </a:r>
        </a:p>
      </dgm:t>
    </dgm:pt>
    <dgm:pt modelId="{1EB99EAF-2CF9-4809-B1B3-37E8DA71ACB7}" type="parTrans" cxnId="{DBA712E8-3EE8-40E4-A628-3C42861E3081}">
      <dgm:prSet/>
      <dgm:spPr/>
      <dgm:t>
        <a:bodyPr/>
        <a:lstStyle/>
        <a:p>
          <a:pPr rtl="1"/>
          <a:endParaRPr lang="fa-IR"/>
        </a:p>
      </dgm:t>
    </dgm:pt>
    <dgm:pt modelId="{99457A73-8B75-40E6-B583-919B71D812A1}" type="sibTrans" cxnId="{DBA712E8-3EE8-40E4-A628-3C42861E3081}">
      <dgm:prSet/>
      <dgm:spPr/>
      <dgm:t>
        <a:bodyPr/>
        <a:lstStyle/>
        <a:p>
          <a:pPr rtl="1"/>
          <a:endParaRPr lang="fa-IR"/>
        </a:p>
      </dgm:t>
    </dgm:pt>
    <dgm:pt modelId="{43251D62-FCD5-46FC-AFC4-674442065B73}">
      <dgm:prSet/>
      <dgm:spPr/>
      <dgm:t>
        <a:bodyPr/>
        <a:lstStyle/>
        <a:p>
          <a:pPr rtl="1"/>
          <a:r>
            <a:rPr lang="fa-IR"/>
            <a:t>توسعه زیرساختهای ارتباطی و دسترسی</a:t>
          </a:r>
        </a:p>
      </dgm:t>
    </dgm:pt>
    <dgm:pt modelId="{EC43ACB5-827C-44F6-8438-D84D9550ED6E}" type="parTrans" cxnId="{91F6981C-0D6F-43AA-8C3A-F1C1FF573C11}">
      <dgm:prSet/>
      <dgm:spPr/>
      <dgm:t>
        <a:bodyPr/>
        <a:lstStyle/>
        <a:p>
          <a:pPr rtl="1"/>
          <a:endParaRPr lang="fa-IR"/>
        </a:p>
      </dgm:t>
    </dgm:pt>
    <dgm:pt modelId="{2C1FB59B-D863-4315-B02E-F44A5E246EA8}" type="sibTrans" cxnId="{91F6981C-0D6F-43AA-8C3A-F1C1FF573C11}">
      <dgm:prSet/>
      <dgm:spPr/>
      <dgm:t>
        <a:bodyPr/>
        <a:lstStyle/>
        <a:p>
          <a:pPr rtl="1"/>
          <a:endParaRPr lang="fa-IR"/>
        </a:p>
      </dgm:t>
    </dgm:pt>
    <dgm:pt modelId="{120E91EF-B3D8-45B3-8520-F4DEF6D997ED}">
      <dgm:prSet/>
      <dgm:spPr/>
      <dgm:t>
        <a:bodyPr/>
        <a:lstStyle/>
        <a:p>
          <a:pPr rtl="1"/>
          <a:r>
            <a:rPr lang="fa-IR"/>
            <a:t>توسعه محتوای دیجیتال</a:t>
          </a:r>
        </a:p>
      </dgm:t>
    </dgm:pt>
    <dgm:pt modelId="{357259EE-7D73-4B6E-92B5-666D85FEB9A6}" type="parTrans" cxnId="{611D8226-B21F-4F53-89C4-02C76FCEF25F}">
      <dgm:prSet/>
      <dgm:spPr/>
      <dgm:t>
        <a:bodyPr/>
        <a:lstStyle/>
        <a:p>
          <a:pPr rtl="1"/>
          <a:endParaRPr lang="fa-IR"/>
        </a:p>
      </dgm:t>
    </dgm:pt>
    <dgm:pt modelId="{44999F80-12A2-49B4-879A-05E341989AF4}" type="sibTrans" cxnId="{611D8226-B21F-4F53-89C4-02C76FCEF25F}">
      <dgm:prSet/>
      <dgm:spPr/>
      <dgm:t>
        <a:bodyPr/>
        <a:lstStyle/>
        <a:p>
          <a:pPr rtl="1"/>
          <a:endParaRPr lang="fa-IR"/>
        </a:p>
      </dgm:t>
    </dgm:pt>
    <dgm:pt modelId="{CF982573-3A21-4FA4-A69D-D05189B0519A}">
      <dgm:prSet/>
      <dgm:spPr/>
      <dgm:t>
        <a:bodyPr/>
        <a:lstStyle/>
        <a:p>
          <a:pPr rtl="1"/>
          <a:r>
            <a:rPr lang="fa-IR"/>
            <a:t>تامین امنیت فضای تبادل اطلاعات</a:t>
          </a:r>
        </a:p>
      </dgm:t>
    </dgm:pt>
    <dgm:pt modelId="{7B4D53A1-765F-48E6-90AE-52E8CD2AFD13}" type="parTrans" cxnId="{F91D8BDF-7CBE-47CC-856C-79AEC23D0576}">
      <dgm:prSet/>
      <dgm:spPr/>
      <dgm:t>
        <a:bodyPr/>
        <a:lstStyle/>
        <a:p>
          <a:pPr rtl="1"/>
          <a:endParaRPr lang="fa-IR"/>
        </a:p>
      </dgm:t>
    </dgm:pt>
    <dgm:pt modelId="{137D76B8-3EF0-46E5-A604-95BAC8A2AA80}" type="sibTrans" cxnId="{F91D8BDF-7CBE-47CC-856C-79AEC23D0576}">
      <dgm:prSet/>
      <dgm:spPr/>
      <dgm:t>
        <a:bodyPr/>
        <a:lstStyle/>
        <a:p>
          <a:pPr rtl="1"/>
          <a:endParaRPr lang="fa-IR"/>
        </a:p>
      </dgm:t>
    </dgm:pt>
    <dgm:pt modelId="{8E070B40-DCC5-406A-A232-1519DFFBD320}">
      <dgm:prSet/>
      <dgm:spPr/>
      <dgm:t>
        <a:bodyPr/>
        <a:lstStyle/>
        <a:p>
          <a:pPr rtl="1"/>
          <a:r>
            <a:rPr lang="fa-IR"/>
            <a:t>دادرسی الکترونیکی</a:t>
          </a:r>
        </a:p>
      </dgm:t>
    </dgm:pt>
    <dgm:pt modelId="{C979D05C-D3E7-414F-81D1-339F01CB1005}" type="parTrans" cxnId="{93441E92-7D31-44E0-BF4E-F764A73D2125}">
      <dgm:prSet/>
      <dgm:spPr/>
      <dgm:t>
        <a:bodyPr/>
        <a:lstStyle/>
        <a:p>
          <a:pPr rtl="1"/>
          <a:endParaRPr lang="fa-IR"/>
        </a:p>
      </dgm:t>
    </dgm:pt>
    <dgm:pt modelId="{E7A458DD-33CD-4233-AA0E-92ED04DA7C74}" type="sibTrans" cxnId="{93441E92-7D31-44E0-BF4E-F764A73D2125}">
      <dgm:prSet/>
      <dgm:spPr/>
      <dgm:t>
        <a:bodyPr/>
        <a:lstStyle/>
        <a:p>
          <a:pPr rtl="1"/>
          <a:endParaRPr lang="fa-IR"/>
        </a:p>
      </dgm:t>
    </dgm:pt>
    <dgm:pt modelId="{04BDED9F-6E0F-4CBB-88FC-86C09C3F9186}">
      <dgm:prSet/>
      <dgm:spPr/>
      <dgm:t>
        <a:bodyPr/>
        <a:lstStyle/>
        <a:p>
          <a:pPr rtl="1"/>
          <a:r>
            <a:rPr lang="fa-IR"/>
            <a:t>حمایت از بخش خصوصی فاوا</a:t>
          </a:r>
        </a:p>
      </dgm:t>
    </dgm:pt>
    <dgm:pt modelId="{11DB5A90-F2EE-497F-B8E5-0745443A1A7F}" type="parTrans" cxnId="{3ADDFEF8-BDA1-4DBC-8BFD-0BA01510EBF0}">
      <dgm:prSet/>
      <dgm:spPr/>
      <dgm:t>
        <a:bodyPr/>
        <a:lstStyle/>
        <a:p>
          <a:pPr rtl="1"/>
          <a:endParaRPr lang="fa-IR"/>
        </a:p>
      </dgm:t>
    </dgm:pt>
    <dgm:pt modelId="{6BD087D2-A331-4A43-AB2F-A3D8DD2D048D}" type="sibTrans" cxnId="{3ADDFEF8-BDA1-4DBC-8BFD-0BA01510EBF0}">
      <dgm:prSet/>
      <dgm:spPr/>
      <dgm:t>
        <a:bodyPr/>
        <a:lstStyle/>
        <a:p>
          <a:pPr rtl="1"/>
          <a:endParaRPr lang="fa-IR"/>
        </a:p>
      </dgm:t>
    </dgm:pt>
    <dgm:pt modelId="{0A838D2F-8F2A-44F0-8B5B-AF9FA54AABB1}">
      <dgm:prSet/>
      <dgm:spPr/>
      <dgm:t>
        <a:bodyPr/>
        <a:lstStyle/>
        <a:p>
          <a:pPr rtl="1"/>
          <a:r>
            <a:rPr lang="fa-IR"/>
            <a:t>کاهش شکاف دیجیتال</a:t>
          </a:r>
        </a:p>
      </dgm:t>
    </dgm:pt>
    <dgm:pt modelId="{15524F11-E205-4170-ABB9-C4B34458130C}" type="parTrans" cxnId="{F24C512C-3BDB-419A-826D-414C461D11CD}">
      <dgm:prSet/>
      <dgm:spPr/>
      <dgm:t>
        <a:bodyPr/>
        <a:lstStyle/>
        <a:p>
          <a:pPr rtl="1"/>
          <a:endParaRPr lang="fa-IR"/>
        </a:p>
      </dgm:t>
    </dgm:pt>
    <dgm:pt modelId="{7AB4D850-2D71-490A-B608-5C18AA200FB5}" type="sibTrans" cxnId="{F24C512C-3BDB-419A-826D-414C461D11CD}">
      <dgm:prSet/>
      <dgm:spPr/>
      <dgm:t>
        <a:bodyPr/>
        <a:lstStyle/>
        <a:p>
          <a:pPr rtl="1"/>
          <a:endParaRPr lang="fa-IR"/>
        </a:p>
      </dgm:t>
    </dgm:pt>
    <dgm:pt modelId="{D4B38B7A-3CAF-4E75-A63A-38CDC2C8593C}">
      <dgm:prSet phldrT="[Text]"/>
      <dgm:spPr>
        <a:solidFill>
          <a:schemeClr val="bg1"/>
        </a:solidFill>
        <a:ln>
          <a:solidFill>
            <a:schemeClr val="tx1"/>
          </a:solidFill>
        </a:ln>
      </dgm:spPr>
      <dgm:t>
        <a:bodyPr/>
        <a:lstStyle/>
        <a:p>
          <a:pPr algn="r" rtl="1"/>
          <a:r>
            <a:rPr lang="fa-IR">
              <a:solidFill>
                <a:sysClr val="windowText" lastClr="000000"/>
              </a:solidFill>
            </a:rPr>
            <a:t>اجرای احکام فناوری اطلاعات در برنامه پنجم</a:t>
          </a:r>
        </a:p>
      </dgm:t>
    </dgm:pt>
    <dgm:pt modelId="{D0D95AE3-E4DF-4A24-BF2A-CF0D060A1F9A}" type="sibTrans" cxnId="{47C953A4-1848-4186-9F54-C6BC92420889}">
      <dgm:prSet/>
      <dgm:spPr/>
      <dgm:t>
        <a:bodyPr/>
        <a:lstStyle/>
        <a:p>
          <a:pPr rtl="1"/>
          <a:endParaRPr lang="fa-IR"/>
        </a:p>
      </dgm:t>
    </dgm:pt>
    <dgm:pt modelId="{4421CCAD-CC58-4531-BC40-8CB9E4365762}" type="parTrans" cxnId="{47C953A4-1848-4186-9F54-C6BC92420889}">
      <dgm:prSet/>
      <dgm:spPr/>
      <dgm:t>
        <a:bodyPr/>
        <a:lstStyle/>
        <a:p>
          <a:pPr rtl="1"/>
          <a:endParaRPr lang="fa-IR"/>
        </a:p>
      </dgm:t>
    </dgm:pt>
    <dgm:pt modelId="{A09ECA44-6FE3-4DD4-A10E-0CC01936430B}" type="pres">
      <dgm:prSet presAssocID="{B8B800B8-AFA3-49EE-A3FB-A8DF7E305BF4}" presName="Name0" presStyleCnt="0">
        <dgm:presLayoutVars>
          <dgm:chMax val="3"/>
          <dgm:chPref val="1"/>
          <dgm:dir/>
          <dgm:animLvl val="lvl"/>
          <dgm:resizeHandles/>
        </dgm:presLayoutVars>
      </dgm:prSet>
      <dgm:spPr/>
      <dgm:t>
        <a:bodyPr/>
        <a:lstStyle/>
        <a:p>
          <a:pPr rtl="1"/>
          <a:endParaRPr lang="fa-IR"/>
        </a:p>
      </dgm:t>
    </dgm:pt>
    <dgm:pt modelId="{CF4A47F1-DF83-4134-B17A-A6E39F05FE2E}" type="pres">
      <dgm:prSet presAssocID="{B8B800B8-AFA3-49EE-A3FB-A8DF7E305BF4}" presName="outerBox" presStyleCnt="0"/>
      <dgm:spPr/>
    </dgm:pt>
    <dgm:pt modelId="{514CDBFC-ECAD-4C36-AAC4-8920E9F898DF}" type="pres">
      <dgm:prSet presAssocID="{B8B800B8-AFA3-49EE-A3FB-A8DF7E305BF4}" presName="outerBoxParent" presStyleLbl="node1" presStyleIdx="0" presStyleCnt="3"/>
      <dgm:spPr/>
      <dgm:t>
        <a:bodyPr/>
        <a:lstStyle/>
        <a:p>
          <a:pPr rtl="1"/>
          <a:endParaRPr lang="fa-IR"/>
        </a:p>
      </dgm:t>
    </dgm:pt>
    <dgm:pt modelId="{D056F133-9FFC-4DA5-A302-22926B361A60}" type="pres">
      <dgm:prSet presAssocID="{B8B800B8-AFA3-49EE-A3FB-A8DF7E305BF4}" presName="outerBoxChildren" presStyleCnt="0"/>
      <dgm:spPr/>
    </dgm:pt>
    <dgm:pt modelId="{B95F943D-BEB6-495B-998B-26DABD3FBD93}" type="pres">
      <dgm:prSet presAssocID="{4B226A3A-D95C-49F1-92C6-D8608E4A4D6F}" presName="oChild" presStyleLbl="fgAcc1" presStyleIdx="0" presStyleCnt="14">
        <dgm:presLayoutVars>
          <dgm:bulletEnabled val="1"/>
        </dgm:presLayoutVars>
      </dgm:prSet>
      <dgm:spPr/>
      <dgm:t>
        <a:bodyPr/>
        <a:lstStyle/>
        <a:p>
          <a:pPr rtl="1"/>
          <a:endParaRPr lang="fa-IR"/>
        </a:p>
      </dgm:t>
    </dgm:pt>
    <dgm:pt modelId="{8BE66FB0-458D-4D20-9D02-93DFF5197282}" type="pres">
      <dgm:prSet presAssocID="{167AFCF7-FABD-4519-BB3E-AE85DA8240E1}" presName="outerSibTrans" presStyleCnt="0"/>
      <dgm:spPr/>
    </dgm:pt>
    <dgm:pt modelId="{556BBF20-0048-45A5-9CB0-FFDC263C9A32}" type="pres">
      <dgm:prSet presAssocID="{6C75AB9C-4C9A-444A-A0F9-2FA6FE53516E}" presName="oChild" presStyleLbl="fgAcc1" presStyleIdx="1" presStyleCnt="14">
        <dgm:presLayoutVars>
          <dgm:bulletEnabled val="1"/>
        </dgm:presLayoutVars>
      </dgm:prSet>
      <dgm:spPr/>
      <dgm:t>
        <a:bodyPr/>
        <a:lstStyle/>
        <a:p>
          <a:pPr rtl="1"/>
          <a:endParaRPr lang="fa-IR"/>
        </a:p>
      </dgm:t>
    </dgm:pt>
    <dgm:pt modelId="{FC4F7207-AE15-47BB-B2CE-B03CEDB8EBB3}" type="pres">
      <dgm:prSet presAssocID="{BC55D9E7-B3F4-4AC6-BEA1-77A8079F5421}" presName="outerSibTrans" presStyleCnt="0"/>
      <dgm:spPr/>
    </dgm:pt>
    <dgm:pt modelId="{3537128D-7274-4D6C-89AF-883B8012EEBD}" type="pres">
      <dgm:prSet presAssocID="{43251D62-FCD5-46FC-AFC4-674442065B73}" presName="oChild" presStyleLbl="fgAcc1" presStyleIdx="2" presStyleCnt="14">
        <dgm:presLayoutVars>
          <dgm:bulletEnabled val="1"/>
        </dgm:presLayoutVars>
      </dgm:prSet>
      <dgm:spPr/>
      <dgm:t>
        <a:bodyPr/>
        <a:lstStyle/>
        <a:p>
          <a:pPr rtl="1"/>
          <a:endParaRPr lang="fa-IR"/>
        </a:p>
      </dgm:t>
    </dgm:pt>
    <dgm:pt modelId="{C12401FD-E2F7-48A0-A721-D1701BF3E1F7}" type="pres">
      <dgm:prSet presAssocID="{2C1FB59B-D863-4315-B02E-F44A5E246EA8}" presName="outerSibTrans" presStyleCnt="0"/>
      <dgm:spPr/>
    </dgm:pt>
    <dgm:pt modelId="{163AB5E4-5435-41AC-9AE0-1ABDB915AA68}" type="pres">
      <dgm:prSet presAssocID="{AF7EB724-24A9-4E75-A9E2-F8725EE1730D}" presName="oChild" presStyleLbl="fgAcc1" presStyleIdx="3" presStyleCnt="14">
        <dgm:presLayoutVars>
          <dgm:bulletEnabled val="1"/>
        </dgm:presLayoutVars>
      </dgm:prSet>
      <dgm:spPr/>
      <dgm:t>
        <a:bodyPr/>
        <a:lstStyle/>
        <a:p>
          <a:pPr rtl="1"/>
          <a:endParaRPr lang="fa-IR"/>
        </a:p>
      </dgm:t>
    </dgm:pt>
    <dgm:pt modelId="{873A18F0-E55C-46CD-8B6E-58E5A72B1889}" type="pres">
      <dgm:prSet presAssocID="{99457A73-8B75-40E6-B583-919B71D812A1}" presName="outerSibTrans" presStyleCnt="0"/>
      <dgm:spPr/>
    </dgm:pt>
    <dgm:pt modelId="{A3D6C4C4-0118-4989-B15A-DE6E8A929A2E}" type="pres">
      <dgm:prSet presAssocID="{CF982573-3A21-4FA4-A69D-D05189B0519A}" presName="oChild" presStyleLbl="fgAcc1" presStyleIdx="4" presStyleCnt="14">
        <dgm:presLayoutVars>
          <dgm:bulletEnabled val="1"/>
        </dgm:presLayoutVars>
      </dgm:prSet>
      <dgm:spPr/>
      <dgm:t>
        <a:bodyPr/>
        <a:lstStyle/>
        <a:p>
          <a:pPr rtl="1"/>
          <a:endParaRPr lang="fa-IR"/>
        </a:p>
      </dgm:t>
    </dgm:pt>
    <dgm:pt modelId="{1FD458CA-0542-4E05-97C3-2E36606046E3}" type="pres">
      <dgm:prSet presAssocID="{137D76B8-3EF0-46E5-A604-95BAC8A2AA80}" presName="outerSibTrans" presStyleCnt="0"/>
      <dgm:spPr/>
    </dgm:pt>
    <dgm:pt modelId="{0188C8B4-91FA-4A88-BFDE-53412D39E6A3}" type="pres">
      <dgm:prSet presAssocID="{8E070B40-DCC5-406A-A232-1519DFFBD320}" presName="oChild" presStyleLbl="fgAcc1" presStyleIdx="5" presStyleCnt="14">
        <dgm:presLayoutVars>
          <dgm:bulletEnabled val="1"/>
        </dgm:presLayoutVars>
      </dgm:prSet>
      <dgm:spPr/>
      <dgm:t>
        <a:bodyPr/>
        <a:lstStyle/>
        <a:p>
          <a:pPr rtl="1"/>
          <a:endParaRPr lang="fa-IR"/>
        </a:p>
      </dgm:t>
    </dgm:pt>
    <dgm:pt modelId="{10832F36-369F-4708-A6FF-AB04FCCB6936}" type="pres">
      <dgm:prSet presAssocID="{E7A458DD-33CD-4233-AA0E-92ED04DA7C74}" presName="outerSibTrans" presStyleCnt="0"/>
      <dgm:spPr/>
    </dgm:pt>
    <dgm:pt modelId="{02B50615-DF89-4BB4-8866-2C5CE67B993A}" type="pres">
      <dgm:prSet presAssocID="{04BDED9F-6E0F-4CBB-88FC-86C09C3F9186}" presName="oChild" presStyleLbl="fgAcc1" presStyleIdx="6" presStyleCnt="14">
        <dgm:presLayoutVars>
          <dgm:bulletEnabled val="1"/>
        </dgm:presLayoutVars>
      </dgm:prSet>
      <dgm:spPr/>
      <dgm:t>
        <a:bodyPr/>
        <a:lstStyle/>
        <a:p>
          <a:pPr rtl="1"/>
          <a:endParaRPr lang="fa-IR"/>
        </a:p>
      </dgm:t>
    </dgm:pt>
    <dgm:pt modelId="{2D75BEEF-E667-497F-9E83-EA03CC23D794}" type="pres">
      <dgm:prSet presAssocID="{6BD087D2-A331-4A43-AB2F-A3D8DD2D048D}" presName="outerSibTrans" presStyleCnt="0"/>
      <dgm:spPr/>
    </dgm:pt>
    <dgm:pt modelId="{4F8D2ED2-EBE2-4391-9EE5-C8B02F7A8067}" type="pres">
      <dgm:prSet presAssocID="{120E91EF-B3D8-45B3-8520-F4DEF6D997ED}" presName="oChild" presStyleLbl="fgAcc1" presStyleIdx="7" presStyleCnt="14">
        <dgm:presLayoutVars>
          <dgm:bulletEnabled val="1"/>
        </dgm:presLayoutVars>
      </dgm:prSet>
      <dgm:spPr/>
      <dgm:t>
        <a:bodyPr/>
        <a:lstStyle/>
        <a:p>
          <a:pPr rtl="1"/>
          <a:endParaRPr lang="fa-IR"/>
        </a:p>
      </dgm:t>
    </dgm:pt>
    <dgm:pt modelId="{25B740AC-B53B-4F2F-97C5-4DC222A0742E}" type="pres">
      <dgm:prSet presAssocID="{44999F80-12A2-49B4-879A-05E341989AF4}" presName="outerSibTrans" presStyleCnt="0"/>
      <dgm:spPr/>
    </dgm:pt>
    <dgm:pt modelId="{5BBD5760-BBFE-43F3-90CD-D75903E92F97}" type="pres">
      <dgm:prSet presAssocID="{0A838D2F-8F2A-44F0-8B5B-AF9FA54AABB1}" presName="oChild" presStyleLbl="fgAcc1" presStyleIdx="8" presStyleCnt="14">
        <dgm:presLayoutVars>
          <dgm:bulletEnabled val="1"/>
        </dgm:presLayoutVars>
      </dgm:prSet>
      <dgm:spPr/>
      <dgm:t>
        <a:bodyPr/>
        <a:lstStyle/>
        <a:p>
          <a:pPr rtl="1"/>
          <a:endParaRPr lang="fa-IR"/>
        </a:p>
      </dgm:t>
    </dgm:pt>
    <dgm:pt modelId="{3C4B1A22-852F-40D7-9B50-012216109826}" type="pres">
      <dgm:prSet presAssocID="{B8B800B8-AFA3-49EE-A3FB-A8DF7E305BF4}" presName="middleBox" presStyleCnt="0"/>
      <dgm:spPr/>
    </dgm:pt>
    <dgm:pt modelId="{FC88F309-A248-427E-ACCD-4D127F464346}" type="pres">
      <dgm:prSet presAssocID="{B8B800B8-AFA3-49EE-A3FB-A8DF7E305BF4}" presName="middleBoxParent" presStyleLbl="node1" presStyleIdx="1" presStyleCnt="3"/>
      <dgm:spPr/>
      <dgm:t>
        <a:bodyPr/>
        <a:lstStyle/>
        <a:p>
          <a:pPr rtl="1"/>
          <a:endParaRPr lang="fa-IR"/>
        </a:p>
      </dgm:t>
    </dgm:pt>
    <dgm:pt modelId="{611306A4-C60C-440A-8C05-2E13FE870B49}" type="pres">
      <dgm:prSet presAssocID="{B8B800B8-AFA3-49EE-A3FB-A8DF7E305BF4}" presName="middleBoxChildren" presStyleCnt="0"/>
      <dgm:spPr/>
    </dgm:pt>
    <dgm:pt modelId="{6E125D21-82A0-45CA-86A6-A1B310D1FA9D}" type="pres">
      <dgm:prSet presAssocID="{C4E7CF98-5BF8-4BEA-977B-FB433C88A8D2}" presName="mChild" presStyleLbl="fgAcc1" presStyleIdx="9" presStyleCnt="14">
        <dgm:presLayoutVars>
          <dgm:bulletEnabled val="1"/>
        </dgm:presLayoutVars>
      </dgm:prSet>
      <dgm:spPr/>
      <dgm:t>
        <a:bodyPr/>
        <a:lstStyle/>
        <a:p>
          <a:pPr rtl="1"/>
          <a:endParaRPr lang="fa-IR"/>
        </a:p>
      </dgm:t>
    </dgm:pt>
    <dgm:pt modelId="{A5C63489-5D05-4D8E-9BCF-38987F0AF8BB}" type="pres">
      <dgm:prSet presAssocID="{3B1F0550-5538-4442-91C9-76D533A10723}" presName="middleSibTrans" presStyleCnt="0"/>
      <dgm:spPr/>
    </dgm:pt>
    <dgm:pt modelId="{132F30F1-78D1-4490-9FDD-4F6FDAF3CECF}" type="pres">
      <dgm:prSet presAssocID="{D5D18AC9-0A92-461B-B07E-A53189DFE3AC}" presName="mChild" presStyleLbl="fgAcc1" presStyleIdx="10" presStyleCnt="14">
        <dgm:presLayoutVars>
          <dgm:bulletEnabled val="1"/>
        </dgm:presLayoutVars>
      </dgm:prSet>
      <dgm:spPr/>
      <dgm:t>
        <a:bodyPr/>
        <a:lstStyle/>
        <a:p>
          <a:pPr rtl="1"/>
          <a:endParaRPr lang="fa-IR"/>
        </a:p>
      </dgm:t>
    </dgm:pt>
    <dgm:pt modelId="{7C4882E5-1FEC-4793-B845-0167492CC5A9}" type="pres">
      <dgm:prSet presAssocID="{99A02794-3BAF-4146-9495-1F90BE5366D5}" presName="middleSibTrans" presStyleCnt="0"/>
      <dgm:spPr/>
    </dgm:pt>
    <dgm:pt modelId="{577C555E-A5E3-4BF0-AF1B-0899C0D1F041}" type="pres">
      <dgm:prSet presAssocID="{00D365FB-2B9B-4AF0-B37A-115FA80FE6A3}" presName="mChild" presStyleLbl="fgAcc1" presStyleIdx="11" presStyleCnt="14" custLinFactY="-270" custLinFactNeighborX="5121" custLinFactNeighborY="-100000">
        <dgm:presLayoutVars>
          <dgm:bulletEnabled val="1"/>
        </dgm:presLayoutVars>
      </dgm:prSet>
      <dgm:spPr/>
      <dgm:t>
        <a:bodyPr/>
        <a:lstStyle/>
        <a:p>
          <a:pPr rtl="1"/>
          <a:endParaRPr lang="fa-IR"/>
        </a:p>
      </dgm:t>
    </dgm:pt>
    <dgm:pt modelId="{BCBE3A21-190B-484B-84AB-9486D9C30FB0}" type="pres">
      <dgm:prSet presAssocID="{B8B800B8-AFA3-49EE-A3FB-A8DF7E305BF4}" presName="centerBox" presStyleCnt="0"/>
      <dgm:spPr/>
    </dgm:pt>
    <dgm:pt modelId="{1F11E268-94F1-4390-BE85-DBF606D60B9D}" type="pres">
      <dgm:prSet presAssocID="{B8B800B8-AFA3-49EE-A3FB-A8DF7E305BF4}" presName="centerBoxParent" presStyleLbl="node1" presStyleIdx="2" presStyleCnt="3"/>
      <dgm:spPr/>
      <dgm:t>
        <a:bodyPr/>
        <a:lstStyle/>
        <a:p>
          <a:pPr rtl="1"/>
          <a:endParaRPr lang="fa-IR"/>
        </a:p>
      </dgm:t>
    </dgm:pt>
    <dgm:pt modelId="{034349ED-EABF-453B-B26B-63FC0BEA8FAD}" type="pres">
      <dgm:prSet presAssocID="{B8B800B8-AFA3-49EE-A3FB-A8DF7E305BF4}" presName="centerBoxChildren" presStyleCnt="0"/>
      <dgm:spPr/>
    </dgm:pt>
    <dgm:pt modelId="{9EDFE859-53E0-4FF5-8A7F-2D3C37B84AE0}" type="pres">
      <dgm:prSet presAssocID="{06E9EB29-6CFB-4EA0-B835-F123716A10E9}" presName="cChild" presStyleLbl="fgAcc1" presStyleIdx="12" presStyleCnt="14">
        <dgm:presLayoutVars>
          <dgm:bulletEnabled val="1"/>
        </dgm:presLayoutVars>
      </dgm:prSet>
      <dgm:spPr/>
      <dgm:t>
        <a:bodyPr/>
        <a:lstStyle/>
        <a:p>
          <a:pPr rtl="1"/>
          <a:endParaRPr lang="fa-IR"/>
        </a:p>
      </dgm:t>
    </dgm:pt>
    <dgm:pt modelId="{4169B4EA-0F94-4DA9-9001-4536F03574FF}" type="pres">
      <dgm:prSet presAssocID="{A3A519BA-5906-4C9D-A504-DCA084ED8649}" presName="centerSibTrans" presStyleCnt="0"/>
      <dgm:spPr/>
    </dgm:pt>
    <dgm:pt modelId="{5E8B2725-DC94-492A-B4B4-2C575933E697}" type="pres">
      <dgm:prSet presAssocID="{31A7302F-B77C-4DB2-B56D-00D2B19BFEE9}" presName="cChild" presStyleLbl="fgAcc1" presStyleIdx="13" presStyleCnt="14">
        <dgm:presLayoutVars>
          <dgm:bulletEnabled val="1"/>
        </dgm:presLayoutVars>
      </dgm:prSet>
      <dgm:spPr/>
      <dgm:t>
        <a:bodyPr/>
        <a:lstStyle/>
        <a:p>
          <a:pPr rtl="1"/>
          <a:endParaRPr lang="fa-IR"/>
        </a:p>
      </dgm:t>
    </dgm:pt>
  </dgm:ptLst>
  <dgm:cxnLst>
    <dgm:cxn modelId="{79F182E5-F16D-49B0-9AAD-D100C50FED10}" srcId="{D99E09BA-24BB-44CF-82FC-7BA26A02EA61}" destId="{31A7302F-B77C-4DB2-B56D-00D2B19BFEE9}" srcOrd="1" destOrd="0" parTransId="{C167077C-A1F0-4221-A3FA-04BCCDF87FD0}" sibTransId="{A997E4CA-3F30-42EE-BCA5-12D7F8D85296}"/>
    <dgm:cxn modelId="{99B2A9F3-D6F4-44D8-B4B7-CB5A75D8E392}" srcId="{B8B800B8-AFA3-49EE-A3FB-A8DF7E305BF4}" destId="{D99E09BA-24BB-44CF-82FC-7BA26A02EA61}" srcOrd="2" destOrd="0" parTransId="{99AACB2D-54C8-438F-8331-F34F4FAAD881}" sibTransId="{5008669A-F8B2-4337-B59A-0E5B812D7847}"/>
    <dgm:cxn modelId="{03C63DF8-590E-4389-BB07-D2106F726FA1}" type="presOf" srcId="{C4E7CF98-5BF8-4BEA-977B-FB433C88A8D2}" destId="{6E125D21-82A0-45CA-86A6-A1B310D1FA9D}" srcOrd="0" destOrd="0" presId="urn:microsoft.com/office/officeart/2005/8/layout/target2"/>
    <dgm:cxn modelId="{611D8226-B21F-4F53-89C4-02C76FCEF25F}" srcId="{D4B38B7A-3CAF-4E75-A63A-38CDC2C8593C}" destId="{120E91EF-B3D8-45B3-8520-F4DEF6D997ED}" srcOrd="7" destOrd="0" parTransId="{357259EE-7D73-4B6E-92B5-666D85FEB9A6}" sibTransId="{44999F80-12A2-49B4-879A-05E341989AF4}"/>
    <dgm:cxn modelId="{76E3A7CA-5C00-43E6-8EBF-C649E7DD591C}" type="presOf" srcId="{31A7302F-B77C-4DB2-B56D-00D2B19BFEE9}" destId="{5E8B2725-DC94-492A-B4B4-2C575933E697}" srcOrd="0" destOrd="0" presId="urn:microsoft.com/office/officeart/2005/8/layout/target2"/>
    <dgm:cxn modelId="{1A1C7620-8817-4B3E-8C5D-DD76B5BCF1C6}" type="presOf" srcId="{120E91EF-B3D8-45B3-8520-F4DEF6D997ED}" destId="{4F8D2ED2-EBE2-4391-9EE5-C8B02F7A8067}" srcOrd="0" destOrd="0" presId="urn:microsoft.com/office/officeart/2005/8/layout/target2"/>
    <dgm:cxn modelId="{7516AB19-3270-424D-9789-53FC14AF5412}" type="presOf" srcId="{6D5FD5C9-F34F-4D5F-B4F1-6F5C58501C58}" destId="{FC88F309-A248-427E-ACCD-4D127F464346}" srcOrd="0" destOrd="0" presId="urn:microsoft.com/office/officeart/2005/8/layout/target2"/>
    <dgm:cxn modelId="{774BFDDC-42E5-41B5-8C6D-BD1D12F6E0CF}" srcId="{D4B38B7A-3CAF-4E75-A63A-38CDC2C8593C}" destId="{6C75AB9C-4C9A-444A-A0F9-2FA6FE53516E}" srcOrd="1" destOrd="0" parTransId="{F1B48B07-DF2D-4D3D-8788-751EF5C51CF2}" sibTransId="{BC55D9E7-B3F4-4AC6-BEA1-77A8079F5421}"/>
    <dgm:cxn modelId="{686DEE1F-279A-4F22-9BEE-A5305CDD12BF}" srcId="{6D5FD5C9-F34F-4D5F-B4F1-6F5C58501C58}" destId="{00D365FB-2B9B-4AF0-B37A-115FA80FE6A3}" srcOrd="2" destOrd="0" parTransId="{FB7308A1-0B65-4391-9138-26BCC0111BC4}" sibTransId="{60960D87-136F-4E60-9705-E772ADB93684}"/>
    <dgm:cxn modelId="{E69E4BA0-22F1-42BD-9BA9-824F373C2407}" srcId="{B8B800B8-AFA3-49EE-A3FB-A8DF7E305BF4}" destId="{6D5FD5C9-F34F-4D5F-B4F1-6F5C58501C58}" srcOrd="1" destOrd="0" parTransId="{A58AEB1C-FDF5-43E5-8AA9-36B40C70361E}" sibTransId="{EABA30C8-9244-412C-A245-7BB0FD57611D}"/>
    <dgm:cxn modelId="{693EC73C-7B41-4F64-B77C-FD96615F2BFD}" srcId="{D4B38B7A-3CAF-4E75-A63A-38CDC2C8593C}" destId="{4B226A3A-D95C-49F1-92C6-D8608E4A4D6F}" srcOrd="0" destOrd="0" parTransId="{6ABC72A3-C758-4B3B-A5F7-337CA54677EE}" sibTransId="{167AFCF7-FABD-4519-BB3E-AE85DA8240E1}"/>
    <dgm:cxn modelId="{91F6981C-0D6F-43AA-8C3A-F1C1FF573C11}" srcId="{D4B38B7A-3CAF-4E75-A63A-38CDC2C8593C}" destId="{43251D62-FCD5-46FC-AFC4-674442065B73}" srcOrd="2" destOrd="0" parTransId="{EC43ACB5-827C-44F6-8438-D84D9550ED6E}" sibTransId="{2C1FB59B-D863-4315-B02E-F44A5E246EA8}"/>
    <dgm:cxn modelId="{F0C7D028-0998-4FFB-9592-40F65DFE8E3C}" type="presOf" srcId="{AF7EB724-24A9-4E75-A9E2-F8725EE1730D}" destId="{163AB5E4-5435-41AC-9AE0-1ABDB915AA68}" srcOrd="0" destOrd="0" presId="urn:microsoft.com/office/officeart/2005/8/layout/target2"/>
    <dgm:cxn modelId="{F2B40BF7-EC4B-4D89-80D0-FA2DCCD17D57}" srcId="{6D5FD5C9-F34F-4D5F-B4F1-6F5C58501C58}" destId="{D5D18AC9-0A92-461B-B07E-A53189DFE3AC}" srcOrd="1" destOrd="0" parTransId="{354986B2-EAE9-446B-BAF6-E9D343AF5EEF}" sibTransId="{99A02794-3BAF-4146-9495-1F90BE5366D5}"/>
    <dgm:cxn modelId="{F24C512C-3BDB-419A-826D-414C461D11CD}" srcId="{D4B38B7A-3CAF-4E75-A63A-38CDC2C8593C}" destId="{0A838D2F-8F2A-44F0-8B5B-AF9FA54AABB1}" srcOrd="8" destOrd="0" parTransId="{15524F11-E205-4170-ABB9-C4B34458130C}" sibTransId="{7AB4D850-2D71-490A-B608-5C18AA200FB5}"/>
    <dgm:cxn modelId="{2E41051F-F0E9-437C-A0BB-8A423B28763D}" srcId="{6D5FD5C9-F34F-4D5F-B4F1-6F5C58501C58}" destId="{C4E7CF98-5BF8-4BEA-977B-FB433C88A8D2}" srcOrd="0" destOrd="0" parTransId="{D36FC2E6-A43A-4910-9552-AB4E7D076B10}" sibTransId="{3B1F0550-5538-4442-91C9-76D533A10723}"/>
    <dgm:cxn modelId="{E04BC77E-74F1-417B-8D17-D9E78C5B8C0D}" type="presOf" srcId="{06E9EB29-6CFB-4EA0-B835-F123716A10E9}" destId="{9EDFE859-53E0-4FF5-8A7F-2D3C37B84AE0}" srcOrd="0" destOrd="0" presId="urn:microsoft.com/office/officeart/2005/8/layout/target2"/>
    <dgm:cxn modelId="{519533D8-0B29-434D-9AAF-0859C2EDC595}" type="presOf" srcId="{D4B38B7A-3CAF-4E75-A63A-38CDC2C8593C}" destId="{514CDBFC-ECAD-4C36-AAC4-8920E9F898DF}" srcOrd="0" destOrd="0" presId="urn:microsoft.com/office/officeart/2005/8/layout/target2"/>
    <dgm:cxn modelId="{CCE51825-50D8-4646-A1EE-CEA1447F5799}" type="presOf" srcId="{04BDED9F-6E0F-4CBB-88FC-86C09C3F9186}" destId="{02B50615-DF89-4BB4-8866-2C5CE67B993A}" srcOrd="0" destOrd="0" presId="urn:microsoft.com/office/officeart/2005/8/layout/target2"/>
    <dgm:cxn modelId="{A1EDBE6E-A239-4892-A0F2-259A622CE679}" type="presOf" srcId="{4B226A3A-D95C-49F1-92C6-D8608E4A4D6F}" destId="{B95F943D-BEB6-495B-998B-26DABD3FBD93}" srcOrd="0" destOrd="0" presId="urn:microsoft.com/office/officeart/2005/8/layout/target2"/>
    <dgm:cxn modelId="{DBA712E8-3EE8-40E4-A628-3C42861E3081}" srcId="{D4B38B7A-3CAF-4E75-A63A-38CDC2C8593C}" destId="{AF7EB724-24A9-4E75-A9E2-F8725EE1730D}" srcOrd="3" destOrd="0" parTransId="{1EB99EAF-2CF9-4809-B1B3-37E8DA71ACB7}" sibTransId="{99457A73-8B75-40E6-B583-919B71D812A1}"/>
    <dgm:cxn modelId="{163F96C7-A8D6-42F3-BADC-6AEE90C0207C}" type="presOf" srcId="{D5D18AC9-0A92-461B-B07E-A53189DFE3AC}" destId="{132F30F1-78D1-4490-9FDD-4F6FDAF3CECF}" srcOrd="0" destOrd="0" presId="urn:microsoft.com/office/officeart/2005/8/layout/target2"/>
    <dgm:cxn modelId="{D1F8F74B-3AC9-4FF6-8A29-2930B68D8CCF}" type="presOf" srcId="{6C75AB9C-4C9A-444A-A0F9-2FA6FE53516E}" destId="{556BBF20-0048-45A5-9CB0-FFDC263C9A32}" srcOrd="0" destOrd="0" presId="urn:microsoft.com/office/officeart/2005/8/layout/target2"/>
    <dgm:cxn modelId="{73FDA7D5-786A-40A3-B758-C540E9323204}" type="presOf" srcId="{00D365FB-2B9B-4AF0-B37A-115FA80FE6A3}" destId="{577C555E-A5E3-4BF0-AF1B-0899C0D1F041}" srcOrd="0" destOrd="0" presId="urn:microsoft.com/office/officeart/2005/8/layout/target2"/>
    <dgm:cxn modelId="{F91D8BDF-7CBE-47CC-856C-79AEC23D0576}" srcId="{D4B38B7A-3CAF-4E75-A63A-38CDC2C8593C}" destId="{CF982573-3A21-4FA4-A69D-D05189B0519A}" srcOrd="4" destOrd="0" parTransId="{7B4D53A1-765F-48E6-90AE-52E8CD2AFD13}" sibTransId="{137D76B8-3EF0-46E5-A604-95BAC8A2AA80}"/>
    <dgm:cxn modelId="{EB67C567-31BA-47A5-90A9-7307024E40AA}" type="presOf" srcId="{43251D62-FCD5-46FC-AFC4-674442065B73}" destId="{3537128D-7274-4D6C-89AF-883B8012EEBD}" srcOrd="0" destOrd="0" presId="urn:microsoft.com/office/officeart/2005/8/layout/target2"/>
    <dgm:cxn modelId="{F8C6306B-714E-489C-954A-AD4214F4EEAD}" type="presOf" srcId="{B8B800B8-AFA3-49EE-A3FB-A8DF7E305BF4}" destId="{A09ECA44-6FE3-4DD4-A10E-0CC01936430B}" srcOrd="0" destOrd="0" presId="urn:microsoft.com/office/officeart/2005/8/layout/target2"/>
    <dgm:cxn modelId="{93441E92-7D31-44E0-BF4E-F764A73D2125}" srcId="{D4B38B7A-3CAF-4E75-A63A-38CDC2C8593C}" destId="{8E070B40-DCC5-406A-A232-1519DFFBD320}" srcOrd="5" destOrd="0" parTransId="{C979D05C-D3E7-414F-81D1-339F01CB1005}" sibTransId="{E7A458DD-33CD-4233-AA0E-92ED04DA7C74}"/>
    <dgm:cxn modelId="{D953F9A7-7380-4CFA-A859-93A6292693D4}" type="presOf" srcId="{CF982573-3A21-4FA4-A69D-D05189B0519A}" destId="{A3D6C4C4-0118-4989-B15A-DE6E8A929A2E}" srcOrd="0" destOrd="0" presId="urn:microsoft.com/office/officeart/2005/8/layout/target2"/>
    <dgm:cxn modelId="{3ADDFEF8-BDA1-4DBC-8BFD-0BA01510EBF0}" srcId="{D4B38B7A-3CAF-4E75-A63A-38CDC2C8593C}" destId="{04BDED9F-6E0F-4CBB-88FC-86C09C3F9186}" srcOrd="6" destOrd="0" parTransId="{11DB5A90-F2EE-497F-B8E5-0745443A1A7F}" sibTransId="{6BD087D2-A331-4A43-AB2F-A3D8DD2D048D}"/>
    <dgm:cxn modelId="{C35CBC8C-E94C-4E08-BE83-72F65364B3BE}" type="presOf" srcId="{8E070B40-DCC5-406A-A232-1519DFFBD320}" destId="{0188C8B4-91FA-4A88-BFDE-53412D39E6A3}" srcOrd="0" destOrd="0" presId="urn:microsoft.com/office/officeart/2005/8/layout/target2"/>
    <dgm:cxn modelId="{FABA4583-93AE-448E-BDAC-74302057D375}" srcId="{D99E09BA-24BB-44CF-82FC-7BA26A02EA61}" destId="{06E9EB29-6CFB-4EA0-B835-F123716A10E9}" srcOrd="0" destOrd="0" parTransId="{D030D050-1B59-49F6-B58C-A86ED0B10DB8}" sibTransId="{A3A519BA-5906-4C9D-A504-DCA084ED8649}"/>
    <dgm:cxn modelId="{E2E2654A-3513-428A-A56D-FDA5BF553FA2}" type="presOf" srcId="{D99E09BA-24BB-44CF-82FC-7BA26A02EA61}" destId="{1F11E268-94F1-4390-BE85-DBF606D60B9D}" srcOrd="0" destOrd="0" presId="urn:microsoft.com/office/officeart/2005/8/layout/target2"/>
    <dgm:cxn modelId="{47C953A4-1848-4186-9F54-C6BC92420889}" srcId="{B8B800B8-AFA3-49EE-A3FB-A8DF7E305BF4}" destId="{D4B38B7A-3CAF-4E75-A63A-38CDC2C8593C}" srcOrd="0" destOrd="0" parTransId="{4421CCAD-CC58-4531-BC40-8CB9E4365762}" sibTransId="{D0D95AE3-E4DF-4A24-BF2A-CF0D060A1F9A}"/>
    <dgm:cxn modelId="{CFB2115E-5D76-42B0-B9E6-C0A6A41187AA}" type="presOf" srcId="{0A838D2F-8F2A-44F0-8B5B-AF9FA54AABB1}" destId="{5BBD5760-BBFE-43F3-90CD-D75903E92F97}" srcOrd="0" destOrd="0" presId="urn:microsoft.com/office/officeart/2005/8/layout/target2"/>
    <dgm:cxn modelId="{94B0059E-AC2D-4E2D-9541-A69F7897BBBA}" type="presParOf" srcId="{A09ECA44-6FE3-4DD4-A10E-0CC01936430B}" destId="{CF4A47F1-DF83-4134-B17A-A6E39F05FE2E}" srcOrd="0" destOrd="0" presId="urn:microsoft.com/office/officeart/2005/8/layout/target2"/>
    <dgm:cxn modelId="{17EF62F3-9C96-4B34-A054-EA426CC4D624}" type="presParOf" srcId="{CF4A47F1-DF83-4134-B17A-A6E39F05FE2E}" destId="{514CDBFC-ECAD-4C36-AAC4-8920E9F898DF}" srcOrd="0" destOrd="0" presId="urn:microsoft.com/office/officeart/2005/8/layout/target2"/>
    <dgm:cxn modelId="{0B639CA2-864F-42EE-AE8A-B0BD3108A7F7}" type="presParOf" srcId="{CF4A47F1-DF83-4134-B17A-A6E39F05FE2E}" destId="{D056F133-9FFC-4DA5-A302-22926B361A60}" srcOrd="1" destOrd="0" presId="urn:microsoft.com/office/officeart/2005/8/layout/target2"/>
    <dgm:cxn modelId="{9C47E10D-C541-4B1A-A65F-BFCD54A8E6AE}" type="presParOf" srcId="{D056F133-9FFC-4DA5-A302-22926B361A60}" destId="{B95F943D-BEB6-495B-998B-26DABD3FBD93}" srcOrd="0" destOrd="0" presId="urn:microsoft.com/office/officeart/2005/8/layout/target2"/>
    <dgm:cxn modelId="{6FD217AE-58C6-4787-8825-0706C09AF95C}" type="presParOf" srcId="{D056F133-9FFC-4DA5-A302-22926B361A60}" destId="{8BE66FB0-458D-4D20-9D02-93DFF5197282}" srcOrd="1" destOrd="0" presId="urn:microsoft.com/office/officeart/2005/8/layout/target2"/>
    <dgm:cxn modelId="{FF729673-8F86-4728-BD0C-EDC81A8E551E}" type="presParOf" srcId="{D056F133-9FFC-4DA5-A302-22926B361A60}" destId="{556BBF20-0048-45A5-9CB0-FFDC263C9A32}" srcOrd="2" destOrd="0" presId="urn:microsoft.com/office/officeart/2005/8/layout/target2"/>
    <dgm:cxn modelId="{C065E888-5CE7-45DE-AA83-DE3CCBF102D5}" type="presParOf" srcId="{D056F133-9FFC-4DA5-A302-22926B361A60}" destId="{FC4F7207-AE15-47BB-B2CE-B03CEDB8EBB3}" srcOrd="3" destOrd="0" presId="urn:microsoft.com/office/officeart/2005/8/layout/target2"/>
    <dgm:cxn modelId="{78867FE2-64B5-492C-B4B9-BAB1F7AC9777}" type="presParOf" srcId="{D056F133-9FFC-4DA5-A302-22926B361A60}" destId="{3537128D-7274-4D6C-89AF-883B8012EEBD}" srcOrd="4" destOrd="0" presId="urn:microsoft.com/office/officeart/2005/8/layout/target2"/>
    <dgm:cxn modelId="{AA1BB743-9833-4AB6-A88D-8A11543D8B5E}" type="presParOf" srcId="{D056F133-9FFC-4DA5-A302-22926B361A60}" destId="{C12401FD-E2F7-48A0-A721-D1701BF3E1F7}" srcOrd="5" destOrd="0" presId="urn:microsoft.com/office/officeart/2005/8/layout/target2"/>
    <dgm:cxn modelId="{44947F63-4687-4330-8FB3-112D87EC8276}" type="presParOf" srcId="{D056F133-9FFC-4DA5-A302-22926B361A60}" destId="{163AB5E4-5435-41AC-9AE0-1ABDB915AA68}" srcOrd="6" destOrd="0" presId="urn:microsoft.com/office/officeart/2005/8/layout/target2"/>
    <dgm:cxn modelId="{D2D827D2-34B1-4F45-BB6A-382BD73C998A}" type="presParOf" srcId="{D056F133-9FFC-4DA5-A302-22926B361A60}" destId="{873A18F0-E55C-46CD-8B6E-58E5A72B1889}" srcOrd="7" destOrd="0" presId="urn:microsoft.com/office/officeart/2005/8/layout/target2"/>
    <dgm:cxn modelId="{B8DE4074-6E77-4B50-81F3-3686248A3847}" type="presParOf" srcId="{D056F133-9FFC-4DA5-A302-22926B361A60}" destId="{A3D6C4C4-0118-4989-B15A-DE6E8A929A2E}" srcOrd="8" destOrd="0" presId="urn:microsoft.com/office/officeart/2005/8/layout/target2"/>
    <dgm:cxn modelId="{3FD37084-963F-4279-B845-DC24BE960FB6}" type="presParOf" srcId="{D056F133-9FFC-4DA5-A302-22926B361A60}" destId="{1FD458CA-0542-4E05-97C3-2E36606046E3}" srcOrd="9" destOrd="0" presId="urn:microsoft.com/office/officeart/2005/8/layout/target2"/>
    <dgm:cxn modelId="{B4D65AD8-335B-490D-B732-2B5187F4E2EA}" type="presParOf" srcId="{D056F133-9FFC-4DA5-A302-22926B361A60}" destId="{0188C8B4-91FA-4A88-BFDE-53412D39E6A3}" srcOrd="10" destOrd="0" presId="urn:microsoft.com/office/officeart/2005/8/layout/target2"/>
    <dgm:cxn modelId="{340E6750-3B99-44C2-A224-A78DA243D530}" type="presParOf" srcId="{D056F133-9FFC-4DA5-A302-22926B361A60}" destId="{10832F36-369F-4708-A6FF-AB04FCCB6936}" srcOrd="11" destOrd="0" presId="urn:microsoft.com/office/officeart/2005/8/layout/target2"/>
    <dgm:cxn modelId="{35926BB4-AC4C-4045-A8A4-8519433B40D8}" type="presParOf" srcId="{D056F133-9FFC-4DA5-A302-22926B361A60}" destId="{02B50615-DF89-4BB4-8866-2C5CE67B993A}" srcOrd="12" destOrd="0" presId="urn:microsoft.com/office/officeart/2005/8/layout/target2"/>
    <dgm:cxn modelId="{662F5E9D-BD77-45CD-9FBD-B920C7548EE1}" type="presParOf" srcId="{D056F133-9FFC-4DA5-A302-22926B361A60}" destId="{2D75BEEF-E667-497F-9E83-EA03CC23D794}" srcOrd="13" destOrd="0" presId="urn:microsoft.com/office/officeart/2005/8/layout/target2"/>
    <dgm:cxn modelId="{E2F57AE9-FAA1-4847-9CAE-6F406429534A}" type="presParOf" srcId="{D056F133-9FFC-4DA5-A302-22926B361A60}" destId="{4F8D2ED2-EBE2-4391-9EE5-C8B02F7A8067}" srcOrd="14" destOrd="0" presId="urn:microsoft.com/office/officeart/2005/8/layout/target2"/>
    <dgm:cxn modelId="{43671028-BDFE-46ED-BC44-35363DD0F928}" type="presParOf" srcId="{D056F133-9FFC-4DA5-A302-22926B361A60}" destId="{25B740AC-B53B-4F2F-97C5-4DC222A0742E}" srcOrd="15" destOrd="0" presId="urn:microsoft.com/office/officeart/2005/8/layout/target2"/>
    <dgm:cxn modelId="{90623940-DECE-4C8E-B4FB-FA2235E05B19}" type="presParOf" srcId="{D056F133-9FFC-4DA5-A302-22926B361A60}" destId="{5BBD5760-BBFE-43F3-90CD-D75903E92F97}" srcOrd="16" destOrd="0" presId="urn:microsoft.com/office/officeart/2005/8/layout/target2"/>
    <dgm:cxn modelId="{8DD6E390-5C55-4BF6-A083-9D7FE2FBFDAE}" type="presParOf" srcId="{A09ECA44-6FE3-4DD4-A10E-0CC01936430B}" destId="{3C4B1A22-852F-40D7-9B50-012216109826}" srcOrd="1" destOrd="0" presId="urn:microsoft.com/office/officeart/2005/8/layout/target2"/>
    <dgm:cxn modelId="{64C4EEBA-5700-49EF-9E7E-FC2E28EA5F3B}" type="presParOf" srcId="{3C4B1A22-852F-40D7-9B50-012216109826}" destId="{FC88F309-A248-427E-ACCD-4D127F464346}" srcOrd="0" destOrd="0" presId="urn:microsoft.com/office/officeart/2005/8/layout/target2"/>
    <dgm:cxn modelId="{F3FE3BE2-2CDF-4373-8DF2-319DE30B5A43}" type="presParOf" srcId="{3C4B1A22-852F-40D7-9B50-012216109826}" destId="{611306A4-C60C-440A-8C05-2E13FE870B49}" srcOrd="1" destOrd="0" presId="urn:microsoft.com/office/officeart/2005/8/layout/target2"/>
    <dgm:cxn modelId="{DD055B57-3CC1-4794-A3F6-3D04B5CD3C23}" type="presParOf" srcId="{611306A4-C60C-440A-8C05-2E13FE870B49}" destId="{6E125D21-82A0-45CA-86A6-A1B310D1FA9D}" srcOrd="0" destOrd="0" presId="urn:microsoft.com/office/officeart/2005/8/layout/target2"/>
    <dgm:cxn modelId="{7E78A004-5610-4EE7-BFC8-F91ECA5AAAAC}" type="presParOf" srcId="{611306A4-C60C-440A-8C05-2E13FE870B49}" destId="{A5C63489-5D05-4D8E-9BCF-38987F0AF8BB}" srcOrd="1" destOrd="0" presId="urn:microsoft.com/office/officeart/2005/8/layout/target2"/>
    <dgm:cxn modelId="{FEA6499B-617A-4BAA-84CC-AC6CD5AF573D}" type="presParOf" srcId="{611306A4-C60C-440A-8C05-2E13FE870B49}" destId="{132F30F1-78D1-4490-9FDD-4F6FDAF3CECF}" srcOrd="2" destOrd="0" presId="urn:microsoft.com/office/officeart/2005/8/layout/target2"/>
    <dgm:cxn modelId="{8791FCF3-123F-4C0B-A3B9-4090DBE581D4}" type="presParOf" srcId="{611306A4-C60C-440A-8C05-2E13FE870B49}" destId="{7C4882E5-1FEC-4793-B845-0167492CC5A9}" srcOrd="3" destOrd="0" presId="urn:microsoft.com/office/officeart/2005/8/layout/target2"/>
    <dgm:cxn modelId="{65B7D73C-E565-4DBC-9514-4757EA3BB654}" type="presParOf" srcId="{611306A4-C60C-440A-8C05-2E13FE870B49}" destId="{577C555E-A5E3-4BF0-AF1B-0899C0D1F041}" srcOrd="4" destOrd="0" presId="urn:microsoft.com/office/officeart/2005/8/layout/target2"/>
    <dgm:cxn modelId="{9AA5B9FC-F570-4595-8911-5A83AF45C086}" type="presParOf" srcId="{A09ECA44-6FE3-4DD4-A10E-0CC01936430B}" destId="{BCBE3A21-190B-484B-84AB-9486D9C30FB0}" srcOrd="2" destOrd="0" presId="urn:microsoft.com/office/officeart/2005/8/layout/target2"/>
    <dgm:cxn modelId="{689BB961-E337-4EC4-BC3E-A47FDB6ECE35}" type="presParOf" srcId="{BCBE3A21-190B-484B-84AB-9486D9C30FB0}" destId="{1F11E268-94F1-4390-BE85-DBF606D60B9D}" srcOrd="0" destOrd="0" presId="urn:microsoft.com/office/officeart/2005/8/layout/target2"/>
    <dgm:cxn modelId="{23FD3E57-8D1B-4175-B350-25CE89B6C5BC}" type="presParOf" srcId="{BCBE3A21-190B-484B-84AB-9486D9C30FB0}" destId="{034349ED-EABF-453B-B26B-63FC0BEA8FAD}" srcOrd="1" destOrd="0" presId="urn:microsoft.com/office/officeart/2005/8/layout/target2"/>
    <dgm:cxn modelId="{2B55131E-20C9-4997-838B-C48AC0940FDA}" type="presParOf" srcId="{034349ED-EABF-453B-B26B-63FC0BEA8FAD}" destId="{9EDFE859-53E0-4FF5-8A7F-2D3C37B84AE0}" srcOrd="0" destOrd="0" presId="urn:microsoft.com/office/officeart/2005/8/layout/target2"/>
    <dgm:cxn modelId="{92782A82-989C-43C5-9C51-D0D6CCCAC973}" type="presParOf" srcId="{034349ED-EABF-453B-B26B-63FC0BEA8FAD}" destId="{4169B4EA-0F94-4DA9-9001-4536F03574FF}" srcOrd="1" destOrd="0" presId="urn:microsoft.com/office/officeart/2005/8/layout/target2"/>
    <dgm:cxn modelId="{B1FC4957-A1E5-4352-B9A7-C07253A1E858}" type="presParOf" srcId="{034349ED-EABF-453B-B26B-63FC0BEA8FAD}" destId="{5E8B2725-DC94-492A-B4B4-2C575933E697}" srcOrd="2" destOrd="0" presId="urn:microsoft.com/office/officeart/2005/8/layout/target2"/>
  </dgm:cxnLst>
  <dgm:bg/>
  <dgm:whole/>
</dgm:dataModel>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1F7CB51-4948-4ADC-A3D1-0A75C06DEEBE}">
      <dsp:nvSpPr>
        <dsp:cNvPr id="0" name=""/>
        <dsp:cNvSpPr/>
      </dsp:nvSpPr>
      <dsp:spPr>
        <a:xfrm>
          <a:off x="457193" y="0"/>
          <a:ext cx="2330648" cy="2330648"/>
        </a:xfrm>
        <a:prstGeom prst="ellipse">
          <a:avLst/>
        </a:prstGeom>
        <a:solidFill>
          <a:schemeClr val="accent3">
            <a:hueOff val="0"/>
            <a:satOff val="0"/>
            <a:lumOff val="0"/>
            <a:alphaOff val="0"/>
          </a:schemeClr>
        </a:solidFill>
        <a:ln>
          <a:noFill/>
        </a:ln>
        <a:effectLst>
          <a:outerShdw blurRad="38100" dist="30000" dir="5400000" rotWithShape="0">
            <a:srgbClr val="000000">
              <a:alpha val="45000"/>
            </a:srgbClr>
          </a:outerShdw>
        </a:effectLst>
        <a:sp3d extrusionH="190500" prstMaterial="matte">
          <a:bevelT w="120650" h="38100" prst="relaxedInset"/>
          <a:bevelB w="120650" h="571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fa-IR" sz="2400" kern="1200" dirty="0" smtClean="0">
              <a:solidFill>
                <a:schemeClr val="tx1"/>
              </a:solidFill>
              <a:cs typeface="B Nazanin" pitchFamily="2" charset="-78"/>
            </a:rPr>
            <a:t>عدم توجه به تناسب دولت الکترونیک با اهداف سند چشم انداز در سالهای اخیر در کشور</a:t>
          </a:r>
          <a:endParaRPr lang="en-US" sz="2400" kern="1200" dirty="0">
            <a:cs typeface="B Nazanin" pitchFamily="2" charset="-78"/>
          </a:endParaRPr>
        </a:p>
      </dsp:txBody>
      <dsp:txXfrm>
        <a:off x="457193" y="0"/>
        <a:ext cx="2330648" cy="2330648"/>
      </dsp:txXfrm>
    </dsp:sp>
    <dsp:sp modelId="{37112E34-3CF2-4ECB-BC09-3F9292CD86DE}">
      <dsp:nvSpPr>
        <dsp:cNvPr id="0" name=""/>
        <dsp:cNvSpPr/>
      </dsp:nvSpPr>
      <dsp:spPr>
        <a:xfrm>
          <a:off x="0" y="2286004"/>
          <a:ext cx="1351776" cy="1351776"/>
        </a:xfrm>
        <a:prstGeom prst="mathPlus">
          <a:avLst/>
        </a:prstGeom>
        <a:solidFill>
          <a:schemeClr val="accent3">
            <a:hueOff val="0"/>
            <a:satOff val="0"/>
            <a:lumOff val="0"/>
            <a:alphaOff val="0"/>
          </a:schemeClr>
        </a:solidFill>
        <a:ln>
          <a:noFill/>
        </a:ln>
        <a:effectLst>
          <a:outerShdw blurRad="38100" dist="30000" dir="5400000" rotWithShape="0">
            <a:srgbClr val="000000">
              <a:alpha val="45000"/>
            </a:srgbClr>
          </a:outerShdw>
        </a:effectLst>
        <a:sp3d z="-60000" extrusionH="63500" prstMaterial="matte">
          <a:bevelT w="50800" h="190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977900">
            <a:lnSpc>
              <a:spcPct val="90000"/>
            </a:lnSpc>
            <a:spcBef>
              <a:spcPct val="0"/>
            </a:spcBef>
            <a:spcAft>
              <a:spcPct val="35000"/>
            </a:spcAft>
          </a:pPr>
          <a:endParaRPr lang="en-US" sz="2200" kern="1200">
            <a:cs typeface="B Nazanin" pitchFamily="2" charset="-78"/>
          </a:endParaRPr>
        </a:p>
      </dsp:txBody>
      <dsp:txXfrm>
        <a:off x="0" y="2286004"/>
        <a:ext cx="1351776" cy="1351776"/>
      </dsp:txXfrm>
    </dsp:sp>
    <dsp:sp modelId="{5E88C193-2186-4C98-BE14-089DD78623C3}">
      <dsp:nvSpPr>
        <dsp:cNvPr id="0" name=""/>
        <dsp:cNvSpPr/>
      </dsp:nvSpPr>
      <dsp:spPr>
        <a:xfrm>
          <a:off x="381004" y="3428989"/>
          <a:ext cx="2330648" cy="2330648"/>
        </a:xfrm>
        <a:prstGeom prst="ellipse">
          <a:avLst/>
        </a:prstGeom>
        <a:solidFill>
          <a:schemeClr val="accent3">
            <a:hueOff val="4500961"/>
            <a:satOff val="407"/>
            <a:lumOff val="-4315"/>
            <a:alphaOff val="0"/>
          </a:schemeClr>
        </a:solidFill>
        <a:ln>
          <a:noFill/>
        </a:ln>
        <a:effectLst>
          <a:outerShdw blurRad="38100" dist="30000" dir="5400000" rotWithShape="0">
            <a:srgbClr val="000000">
              <a:alpha val="45000"/>
            </a:srgbClr>
          </a:outerShdw>
        </a:effectLst>
        <a:sp3d extrusionH="190500" prstMaterial="matte">
          <a:bevelT w="120650" h="38100" prst="relaxedInset"/>
          <a:bevelB w="120650" h="571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fa-IR" sz="2000" b="1" kern="1200" dirty="0" smtClean="0">
              <a:solidFill>
                <a:schemeClr val="tx1"/>
              </a:solidFill>
              <a:cs typeface="B Lotus" pitchFamily="2" charset="-78"/>
            </a:rPr>
            <a:t>شکست پیاده سازی دولت الکترونیک در کشورها ناشی از نگرش غیر سیستمی به دولت الکترونیک</a:t>
          </a:r>
          <a:endParaRPr lang="en-US" sz="2000" b="1" kern="1200" dirty="0">
            <a:effectLst/>
            <a:cs typeface="B Lotus" pitchFamily="2" charset="-78"/>
          </a:endParaRPr>
        </a:p>
      </dsp:txBody>
      <dsp:txXfrm>
        <a:off x="381004" y="3428989"/>
        <a:ext cx="2330648" cy="2330648"/>
      </dsp:txXfrm>
    </dsp:sp>
    <dsp:sp modelId="{922B7CDF-4F84-4EBA-9421-D0E47182A033}">
      <dsp:nvSpPr>
        <dsp:cNvPr id="0" name=""/>
        <dsp:cNvSpPr/>
      </dsp:nvSpPr>
      <dsp:spPr>
        <a:xfrm rot="268286">
          <a:off x="2647674" y="2629738"/>
          <a:ext cx="506660" cy="867001"/>
        </a:xfrm>
        <a:prstGeom prst="rightArrow">
          <a:avLst>
            <a:gd name="adj1" fmla="val 60000"/>
            <a:gd name="adj2" fmla="val 50000"/>
          </a:avLst>
        </a:prstGeom>
        <a:solidFill>
          <a:schemeClr val="accent3">
            <a:hueOff val="9001922"/>
            <a:satOff val="813"/>
            <a:lumOff val="-8631"/>
            <a:alphaOff val="0"/>
          </a:schemeClr>
        </a:solidFill>
        <a:ln>
          <a:noFill/>
        </a:ln>
        <a:effectLst>
          <a:outerShdw blurRad="38100" dist="30000" dir="5400000" rotWithShape="0">
            <a:srgbClr val="000000">
              <a:alpha val="45000"/>
            </a:srgbClr>
          </a:outerShdw>
        </a:effectLst>
        <a:sp3d z="-60000" extrusionH="63500" prstMaterial="matte">
          <a:bevelT w="50800" h="190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1644650">
            <a:lnSpc>
              <a:spcPct val="90000"/>
            </a:lnSpc>
            <a:spcBef>
              <a:spcPct val="0"/>
            </a:spcBef>
            <a:spcAft>
              <a:spcPct val="35000"/>
            </a:spcAft>
          </a:pPr>
          <a:endParaRPr lang="en-US" sz="3700" kern="1200">
            <a:cs typeface="B Nazanin" pitchFamily="2" charset="-78"/>
          </a:endParaRPr>
        </a:p>
      </dsp:txBody>
      <dsp:txXfrm rot="268286">
        <a:off x="2647674" y="2629738"/>
        <a:ext cx="506660" cy="867001"/>
      </dsp:txXfrm>
    </dsp:sp>
    <dsp:sp modelId="{6FE90CAE-AD7A-41A2-B877-B92F3883E829}">
      <dsp:nvSpPr>
        <dsp:cNvPr id="0" name=""/>
        <dsp:cNvSpPr/>
      </dsp:nvSpPr>
      <dsp:spPr>
        <a:xfrm>
          <a:off x="3733800" y="914406"/>
          <a:ext cx="4661296" cy="4661296"/>
        </a:xfrm>
        <a:prstGeom prst="ellipse">
          <a:avLst/>
        </a:prstGeom>
        <a:solidFill>
          <a:schemeClr val="accent3">
            <a:hueOff val="9001922"/>
            <a:satOff val="813"/>
            <a:lumOff val="-8631"/>
            <a:alphaOff val="0"/>
          </a:schemeClr>
        </a:solidFill>
        <a:ln>
          <a:noFill/>
        </a:ln>
        <a:effectLst>
          <a:outerShdw blurRad="38100" dist="30000" dir="5400000" rotWithShape="0">
            <a:srgbClr val="000000">
              <a:alpha val="45000"/>
            </a:srgbClr>
          </a:outerShdw>
        </a:effectLst>
        <a:sp3d extrusionH="190500" prstMaterial="matte">
          <a:bevelT w="120650" h="38100" prst="relaxedInset"/>
          <a:bevelB w="120650" h="571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40640" tIns="40640" rIns="40640" bIns="40640" numCol="1" spcCol="1270" anchor="ctr" anchorCtr="0">
          <a:noAutofit/>
        </a:bodyPr>
        <a:lstStyle/>
        <a:p>
          <a:pPr lvl="0" algn="ctr" defTabSz="1422400">
            <a:lnSpc>
              <a:spcPct val="90000"/>
            </a:lnSpc>
            <a:spcBef>
              <a:spcPct val="0"/>
            </a:spcBef>
            <a:spcAft>
              <a:spcPct val="35000"/>
            </a:spcAft>
          </a:pPr>
          <a:r>
            <a:rPr lang="fa-IR" sz="3200" kern="1200" dirty="0" smtClean="0">
              <a:solidFill>
                <a:schemeClr val="tx1"/>
              </a:solidFill>
              <a:cs typeface="B Lotus" pitchFamily="2" charset="-78"/>
            </a:rPr>
            <a:t>چگونگی توسعه دولت الکترونیک در راستای اهداف سند چشم انداز جمهوری اسلامی ایران در افق 1404</a:t>
          </a:r>
          <a:endParaRPr lang="en-US" sz="3200" kern="1200" dirty="0">
            <a:solidFill>
              <a:schemeClr val="tx1"/>
            </a:solidFill>
            <a:cs typeface="B Nazanin" pitchFamily="2" charset="-78"/>
          </a:endParaRPr>
        </a:p>
      </dsp:txBody>
      <dsp:txXfrm>
        <a:off x="3733800" y="914406"/>
        <a:ext cx="4661296" cy="4661296"/>
      </dsp:txXfrm>
    </dsp:sp>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8226F93A-1999-406E-9DD6-578E7EA4AF08}">
      <dsp:nvSpPr>
        <dsp:cNvPr id="0" name=""/>
        <dsp:cNvSpPr/>
      </dsp:nvSpPr>
      <dsp:spPr>
        <a:xfrm>
          <a:off x="0" y="0"/>
          <a:ext cx="7358114" cy="1603372"/>
        </a:xfrm>
        <a:prstGeom prst="rect">
          <a:avLst/>
        </a:prstGeom>
        <a:solidFill>
          <a:schemeClr val="bg2">
            <a:lumMod val="75000"/>
          </a:schemeClr>
        </a:solidFill>
        <a:ln>
          <a:noFill/>
        </a:ln>
        <a:effectLst>
          <a:outerShdw blurRad="38100" dist="30000" dir="5400000" rotWithShape="0">
            <a:srgbClr val="000000">
              <a:alpha val="45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227584" tIns="227584" rIns="227584" bIns="227584" numCol="1" spcCol="1270" anchor="ctr" anchorCtr="0">
          <a:noAutofit/>
        </a:bodyPr>
        <a:lstStyle/>
        <a:p>
          <a:pPr lvl="0" algn="ctr" defTabSz="1422400" rtl="1">
            <a:lnSpc>
              <a:spcPct val="90000"/>
            </a:lnSpc>
            <a:spcBef>
              <a:spcPct val="0"/>
            </a:spcBef>
            <a:spcAft>
              <a:spcPct val="35000"/>
            </a:spcAft>
          </a:pPr>
          <a:r>
            <a:rPr lang="fa-IR" sz="3200" b="1" kern="1200" dirty="0" smtClean="0">
              <a:cs typeface="B Nazanin" pitchFamily="2" charset="-78"/>
            </a:rPr>
            <a:t>طراحی مدل توسعه دولت الکترونیک در افق 1404</a:t>
          </a:r>
          <a:endParaRPr lang="en-US" sz="3200" b="1" kern="1200" dirty="0">
            <a:cs typeface="B Nazanin" pitchFamily="2" charset="-78"/>
          </a:endParaRPr>
        </a:p>
      </dsp:txBody>
      <dsp:txXfrm>
        <a:off x="0" y="0"/>
        <a:ext cx="7358114" cy="1603372"/>
      </dsp:txXfrm>
    </dsp:sp>
  </dsp:spTree>
</dsp:drawing>
</file>

<file path=ppt/diagrams/drawing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098A517-E4B7-4BC4-B55F-F89199D0D03A}">
      <dsp:nvSpPr>
        <dsp:cNvPr id="0" name=""/>
        <dsp:cNvSpPr/>
      </dsp:nvSpPr>
      <dsp:spPr>
        <a:xfrm>
          <a:off x="0" y="29932"/>
          <a:ext cx="7467600" cy="679897"/>
        </a:xfrm>
        <a:prstGeom prst="roundRect">
          <a:avLst/>
        </a:prstGeom>
        <a:solidFill>
          <a:srgbClr val="EA8694"/>
        </a:solidFill>
        <a:ln>
          <a:noFill/>
        </a:ln>
        <a:effectLst>
          <a:outerShdw blurRad="38100" dist="30000" dir="5400000" rotWithShape="0">
            <a:srgbClr val="000000">
              <a:alpha val="45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87630" tIns="87630" rIns="87630" bIns="87630" numCol="1" spcCol="1270" anchor="ctr" anchorCtr="0">
          <a:noAutofit/>
        </a:bodyPr>
        <a:lstStyle/>
        <a:p>
          <a:pPr lvl="0" algn="r" defTabSz="1022350" rtl="1">
            <a:lnSpc>
              <a:spcPct val="90000"/>
            </a:lnSpc>
            <a:spcBef>
              <a:spcPct val="0"/>
            </a:spcBef>
            <a:spcAft>
              <a:spcPct val="35000"/>
            </a:spcAft>
          </a:pPr>
          <a:r>
            <a:rPr lang="fa-IR" sz="2300" b="1" kern="1200" dirty="0" smtClean="0">
              <a:cs typeface="B Nazanin" pitchFamily="2" charset="-78"/>
            </a:rPr>
            <a:t>1- </a:t>
          </a:r>
          <a:r>
            <a:rPr lang="fa-IR" sz="2300" b="1" kern="1200" smtClean="0">
              <a:cs typeface="B Nazanin" pitchFamily="2" charset="-78"/>
            </a:rPr>
            <a:t>شناسایی ابعاد </a:t>
          </a:r>
          <a:r>
            <a:rPr lang="fa-IR" sz="2300" b="1" kern="1200" dirty="0" smtClean="0">
              <a:cs typeface="B Nazanin" pitchFamily="2" charset="-78"/>
            </a:rPr>
            <a:t>مختلف دولت الکترونیک</a:t>
          </a:r>
          <a:endParaRPr lang="fa-IR" sz="2300" b="1" kern="1200" dirty="0">
            <a:cs typeface="B Nazanin" pitchFamily="2" charset="-78"/>
          </a:endParaRPr>
        </a:p>
      </dsp:txBody>
      <dsp:txXfrm>
        <a:off x="0" y="29932"/>
        <a:ext cx="7467600" cy="679897"/>
      </dsp:txXfrm>
    </dsp:sp>
    <dsp:sp modelId="{E0A2EF6D-5454-4950-8B5D-8417D4A6D2CD}">
      <dsp:nvSpPr>
        <dsp:cNvPr id="0" name=""/>
        <dsp:cNvSpPr/>
      </dsp:nvSpPr>
      <dsp:spPr>
        <a:xfrm>
          <a:off x="0" y="776070"/>
          <a:ext cx="7467600" cy="679897"/>
        </a:xfrm>
        <a:prstGeom prst="roundRect">
          <a:avLst/>
        </a:prstGeom>
        <a:solidFill>
          <a:srgbClr val="F8A6B2"/>
        </a:solidFill>
        <a:ln>
          <a:noFill/>
        </a:ln>
        <a:effectLst>
          <a:outerShdw blurRad="38100" dist="30000" dir="5400000" rotWithShape="0">
            <a:srgbClr val="000000">
              <a:alpha val="45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87630" tIns="87630" rIns="87630" bIns="87630" numCol="1" spcCol="1270" anchor="ctr" anchorCtr="0">
          <a:noAutofit/>
        </a:bodyPr>
        <a:lstStyle/>
        <a:p>
          <a:pPr lvl="0" algn="r" defTabSz="1022350" rtl="1">
            <a:lnSpc>
              <a:spcPct val="90000"/>
            </a:lnSpc>
            <a:spcBef>
              <a:spcPct val="0"/>
            </a:spcBef>
            <a:spcAft>
              <a:spcPct val="35000"/>
            </a:spcAft>
          </a:pPr>
          <a:r>
            <a:rPr lang="fa-IR" sz="2300" b="1" kern="1200" dirty="0" smtClean="0">
              <a:cs typeface="B Nazanin" pitchFamily="2" charset="-78"/>
            </a:rPr>
            <a:t>2  - شناسایی وضعیت توسعه دولت الکترونیک در کشورهای منطقه</a:t>
          </a:r>
        </a:p>
      </dsp:txBody>
      <dsp:txXfrm>
        <a:off x="0" y="776070"/>
        <a:ext cx="7467600" cy="679897"/>
      </dsp:txXfrm>
    </dsp:sp>
    <dsp:sp modelId="{788DEA4A-76D3-4683-90EA-E8DFC7585A9B}">
      <dsp:nvSpPr>
        <dsp:cNvPr id="0" name=""/>
        <dsp:cNvSpPr/>
      </dsp:nvSpPr>
      <dsp:spPr>
        <a:xfrm>
          <a:off x="0" y="1522208"/>
          <a:ext cx="7467600" cy="679897"/>
        </a:xfrm>
        <a:prstGeom prst="roundRect">
          <a:avLst/>
        </a:prstGeom>
        <a:solidFill>
          <a:srgbClr val="F3B7BD"/>
        </a:solidFill>
        <a:ln>
          <a:noFill/>
        </a:ln>
        <a:effectLst>
          <a:outerShdw blurRad="38100" dist="30000" dir="5400000" rotWithShape="0">
            <a:srgbClr val="000000">
              <a:alpha val="45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87630" tIns="87630" rIns="87630" bIns="87630" numCol="1" spcCol="1270" anchor="ctr" anchorCtr="0">
          <a:noAutofit/>
        </a:bodyPr>
        <a:lstStyle/>
        <a:p>
          <a:pPr lvl="0" algn="r" defTabSz="1022350" rtl="1">
            <a:lnSpc>
              <a:spcPct val="90000"/>
            </a:lnSpc>
            <a:spcBef>
              <a:spcPct val="0"/>
            </a:spcBef>
            <a:spcAft>
              <a:spcPct val="35000"/>
            </a:spcAft>
          </a:pPr>
          <a:r>
            <a:rPr lang="fa-IR" sz="2300" b="1" kern="1200" dirty="0" smtClean="0">
              <a:cs typeface="B Nazanin" pitchFamily="2" charset="-78"/>
            </a:rPr>
            <a:t>3 – شناسایی و بررسی وضعیت توسعه دولت الکترونیک در ایران</a:t>
          </a:r>
          <a:endParaRPr lang="fa-IR" sz="2300" b="1" kern="1200" dirty="0">
            <a:cs typeface="B Nazanin" pitchFamily="2" charset="-78"/>
          </a:endParaRPr>
        </a:p>
      </dsp:txBody>
      <dsp:txXfrm>
        <a:off x="0" y="1522208"/>
        <a:ext cx="7467600" cy="679897"/>
      </dsp:txXfrm>
    </dsp:sp>
    <dsp:sp modelId="{2F3067AC-69DD-4EBB-9B8C-5937FD106FB0}">
      <dsp:nvSpPr>
        <dsp:cNvPr id="0" name=""/>
        <dsp:cNvSpPr/>
      </dsp:nvSpPr>
      <dsp:spPr>
        <a:xfrm>
          <a:off x="0" y="2268346"/>
          <a:ext cx="7467600" cy="679897"/>
        </a:xfrm>
        <a:prstGeom prst="roundRect">
          <a:avLst/>
        </a:prstGeom>
        <a:solidFill>
          <a:srgbClr val="DCBEC0"/>
        </a:solidFill>
        <a:ln>
          <a:noFill/>
        </a:ln>
        <a:effectLst>
          <a:outerShdw blurRad="38100" dist="30000" dir="5400000" rotWithShape="0">
            <a:srgbClr val="000000">
              <a:alpha val="45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87630" tIns="87630" rIns="87630" bIns="87630" numCol="1" spcCol="1270" anchor="ctr" anchorCtr="0">
          <a:noAutofit/>
        </a:bodyPr>
        <a:lstStyle/>
        <a:p>
          <a:pPr lvl="0" algn="r" defTabSz="1022350" rtl="1">
            <a:lnSpc>
              <a:spcPct val="90000"/>
            </a:lnSpc>
            <a:spcBef>
              <a:spcPct val="0"/>
            </a:spcBef>
            <a:spcAft>
              <a:spcPct val="35000"/>
            </a:spcAft>
          </a:pPr>
          <a:r>
            <a:rPr lang="fa-IR" sz="2300" b="1" kern="1200" dirty="0" smtClean="0">
              <a:cs typeface="B Nazanin" pitchFamily="2" charset="-78"/>
            </a:rPr>
            <a:t>4 – شناسایی اولویتها و محدودیتهای توسعه دولت الکترونیک در ایران</a:t>
          </a:r>
          <a:endParaRPr lang="en-US" sz="2300" b="1" kern="1200" dirty="0">
            <a:cs typeface="B Nazanin" pitchFamily="2" charset="-78"/>
          </a:endParaRPr>
        </a:p>
      </dsp:txBody>
      <dsp:txXfrm>
        <a:off x="0" y="2268346"/>
        <a:ext cx="7467600" cy="679897"/>
      </dsp:txXfrm>
    </dsp:sp>
  </dsp:spTree>
</dsp:drawing>
</file>

<file path=ppt/diagrams/drawing7.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CB0D61AD-7EE9-4DB6-8656-8E144D0E5A2F}">
      <dsp:nvSpPr>
        <dsp:cNvPr id="0" name=""/>
        <dsp:cNvSpPr/>
      </dsp:nvSpPr>
      <dsp:spPr>
        <a:xfrm>
          <a:off x="3481933" y="874445"/>
          <a:ext cx="5823535" cy="5823535"/>
        </a:xfrm>
        <a:prstGeom prst="blockArc">
          <a:avLst>
            <a:gd name="adj1" fmla="val 10800000"/>
            <a:gd name="adj2" fmla="val 16200000"/>
            <a:gd name="adj3" fmla="val 4642"/>
          </a:avLst>
        </a:prstGeom>
        <a:solidFill>
          <a:schemeClr val="accent1">
            <a:tint val="60000"/>
            <a:hueOff val="0"/>
            <a:satOff val="0"/>
            <a:lumOff val="0"/>
            <a:alphaOff val="0"/>
          </a:schemeClr>
        </a:solidFill>
        <a:ln>
          <a:noFill/>
        </a:ln>
        <a:effectLst>
          <a:outerShdw blurRad="38100" dist="30000" dir="5400000" rotWithShape="0">
            <a:srgbClr val="000000">
              <a:alpha val="45000"/>
            </a:srgbClr>
          </a:outerShdw>
        </a:effectLst>
        <a:sp3d z="-60000" extrusionH="63500" prstMaterial="matte">
          <a:bevelT w="50800" h="19050" prst="relaxedInset"/>
          <a:contourClr>
            <a:schemeClr val="bg1"/>
          </a:contourClr>
        </a:sp3d>
      </dsp:spPr>
      <dsp:style>
        <a:lnRef idx="0">
          <a:scrgbClr r="0" g="0" b="0"/>
        </a:lnRef>
        <a:fillRef idx="1">
          <a:scrgbClr r="0" g="0" b="0"/>
        </a:fillRef>
        <a:effectRef idx="2">
          <a:scrgbClr r="0" g="0" b="0"/>
        </a:effectRef>
        <a:fontRef idx="minor">
          <a:schemeClr val="lt1"/>
        </a:fontRef>
      </dsp:style>
    </dsp:sp>
    <dsp:sp modelId="{91D4F27D-65C1-46C7-AE1D-427FFE8AF15F}">
      <dsp:nvSpPr>
        <dsp:cNvPr id="0" name=""/>
        <dsp:cNvSpPr/>
      </dsp:nvSpPr>
      <dsp:spPr>
        <a:xfrm>
          <a:off x="3481933" y="874445"/>
          <a:ext cx="5823535" cy="5823535"/>
        </a:xfrm>
        <a:prstGeom prst="blockArc">
          <a:avLst>
            <a:gd name="adj1" fmla="val 5400000"/>
            <a:gd name="adj2" fmla="val 10800000"/>
            <a:gd name="adj3" fmla="val 4642"/>
          </a:avLst>
        </a:prstGeom>
        <a:solidFill>
          <a:schemeClr val="accent1">
            <a:tint val="60000"/>
            <a:hueOff val="0"/>
            <a:satOff val="0"/>
            <a:lumOff val="0"/>
            <a:alphaOff val="0"/>
          </a:schemeClr>
        </a:solidFill>
        <a:ln>
          <a:noFill/>
        </a:ln>
        <a:effectLst>
          <a:outerShdw blurRad="38100" dist="30000" dir="5400000" rotWithShape="0">
            <a:srgbClr val="000000">
              <a:alpha val="45000"/>
            </a:srgbClr>
          </a:outerShdw>
        </a:effectLst>
        <a:sp3d z="-60000" extrusionH="63500" prstMaterial="matte">
          <a:bevelT w="50800" h="19050" prst="relaxedInset"/>
          <a:contourClr>
            <a:schemeClr val="bg1"/>
          </a:contourClr>
        </a:sp3d>
      </dsp:spPr>
      <dsp:style>
        <a:lnRef idx="0">
          <a:scrgbClr r="0" g="0" b="0"/>
        </a:lnRef>
        <a:fillRef idx="1">
          <a:scrgbClr r="0" g="0" b="0"/>
        </a:fillRef>
        <a:effectRef idx="2">
          <a:scrgbClr r="0" g="0" b="0"/>
        </a:effectRef>
        <a:fontRef idx="minor">
          <a:schemeClr val="lt1"/>
        </a:fontRef>
      </dsp:style>
    </dsp:sp>
    <dsp:sp modelId="{E7E1F17B-32DA-45D5-83E1-714ACC67FE5A}">
      <dsp:nvSpPr>
        <dsp:cNvPr id="0" name=""/>
        <dsp:cNvSpPr/>
      </dsp:nvSpPr>
      <dsp:spPr>
        <a:xfrm>
          <a:off x="3481933" y="874445"/>
          <a:ext cx="5823535" cy="5823535"/>
        </a:xfrm>
        <a:prstGeom prst="blockArc">
          <a:avLst>
            <a:gd name="adj1" fmla="val 0"/>
            <a:gd name="adj2" fmla="val 5400000"/>
            <a:gd name="adj3" fmla="val 4642"/>
          </a:avLst>
        </a:prstGeom>
        <a:solidFill>
          <a:schemeClr val="accent1">
            <a:tint val="60000"/>
            <a:hueOff val="0"/>
            <a:satOff val="0"/>
            <a:lumOff val="0"/>
            <a:alphaOff val="0"/>
          </a:schemeClr>
        </a:solidFill>
        <a:ln>
          <a:noFill/>
        </a:ln>
        <a:effectLst>
          <a:outerShdw blurRad="38100" dist="30000" dir="5400000" rotWithShape="0">
            <a:srgbClr val="000000">
              <a:alpha val="45000"/>
            </a:srgbClr>
          </a:outerShdw>
        </a:effectLst>
        <a:sp3d z="-60000" extrusionH="63500" prstMaterial="matte">
          <a:bevelT w="50800" h="19050" prst="relaxedInset"/>
          <a:contourClr>
            <a:schemeClr val="bg1"/>
          </a:contourClr>
        </a:sp3d>
      </dsp:spPr>
      <dsp:style>
        <a:lnRef idx="0">
          <a:scrgbClr r="0" g="0" b="0"/>
        </a:lnRef>
        <a:fillRef idx="1">
          <a:scrgbClr r="0" g="0" b="0"/>
        </a:fillRef>
        <a:effectRef idx="2">
          <a:scrgbClr r="0" g="0" b="0"/>
        </a:effectRef>
        <a:fontRef idx="minor">
          <a:schemeClr val="lt1"/>
        </a:fontRef>
      </dsp:style>
    </dsp:sp>
    <dsp:sp modelId="{F65EA28C-5870-4575-B43C-35C1BED23140}">
      <dsp:nvSpPr>
        <dsp:cNvPr id="0" name=""/>
        <dsp:cNvSpPr/>
      </dsp:nvSpPr>
      <dsp:spPr>
        <a:xfrm>
          <a:off x="3481933" y="874445"/>
          <a:ext cx="5823535" cy="5823535"/>
        </a:xfrm>
        <a:prstGeom prst="blockArc">
          <a:avLst>
            <a:gd name="adj1" fmla="val 16200000"/>
            <a:gd name="adj2" fmla="val 0"/>
            <a:gd name="adj3" fmla="val 4642"/>
          </a:avLst>
        </a:prstGeom>
        <a:solidFill>
          <a:schemeClr val="accent1">
            <a:tint val="60000"/>
            <a:hueOff val="0"/>
            <a:satOff val="0"/>
            <a:lumOff val="0"/>
            <a:alphaOff val="0"/>
          </a:schemeClr>
        </a:solidFill>
        <a:ln>
          <a:noFill/>
        </a:ln>
        <a:effectLst>
          <a:outerShdw blurRad="38100" dist="30000" dir="5400000" rotWithShape="0">
            <a:srgbClr val="000000">
              <a:alpha val="45000"/>
            </a:srgbClr>
          </a:outerShdw>
        </a:effectLst>
        <a:sp3d z="-60000" extrusionH="63500" prstMaterial="matte">
          <a:bevelT w="50800" h="19050" prst="relaxedInset"/>
          <a:contourClr>
            <a:schemeClr val="bg1"/>
          </a:contourClr>
        </a:sp3d>
      </dsp:spPr>
      <dsp:style>
        <a:lnRef idx="0">
          <a:scrgbClr r="0" g="0" b="0"/>
        </a:lnRef>
        <a:fillRef idx="1">
          <a:scrgbClr r="0" g="0" b="0"/>
        </a:fillRef>
        <a:effectRef idx="2">
          <a:scrgbClr r="0" g="0" b="0"/>
        </a:effectRef>
        <a:fontRef idx="minor">
          <a:schemeClr val="lt1"/>
        </a:fontRef>
      </dsp:style>
    </dsp:sp>
    <dsp:sp modelId="{BF1448DD-36B9-4027-BF57-5782028C9205}">
      <dsp:nvSpPr>
        <dsp:cNvPr id="0" name=""/>
        <dsp:cNvSpPr/>
      </dsp:nvSpPr>
      <dsp:spPr>
        <a:xfrm>
          <a:off x="5052834" y="2445347"/>
          <a:ext cx="2681732" cy="2681732"/>
        </a:xfrm>
        <a:prstGeom prst="ellipse">
          <a:avLst/>
        </a:prstGeom>
        <a:solidFill>
          <a:srgbClr val="FFFF00"/>
        </a:solidFill>
        <a:ln>
          <a:noFill/>
        </a:ln>
        <a:effectLst>
          <a:outerShdw blurRad="38100" dist="30000" dir="5400000" rotWithShape="0">
            <a:srgbClr val="000000">
              <a:alpha val="45000"/>
            </a:srgbClr>
          </a:outerShdw>
        </a:effectLst>
        <a:sp3d extrusionH="190500" prstMaterial="matte">
          <a:bevelT w="120650" h="38100" prst="relaxedInset"/>
          <a:bevelB w="120650" h="571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36830" tIns="36830" rIns="36830" bIns="36830" numCol="1" spcCol="1270" anchor="ctr" anchorCtr="0">
          <a:noAutofit/>
        </a:bodyPr>
        <a:lstStyle/>
        <a:p>
          <a:pPr lvl="0" algn="ctr" defTabSz="1289050" rtl="1">
            <a:lnSpc>
              <a:spcPct val="90000"/>
            </a:lnSpc>
            <a:spcBef>
              <a:spcPct val="0"/>
            </a:spcBef>
            <a:spcAft>
              <a:spcPct val="35000"/>
            </a:spcAft>
          </a:pPr>
          <a:r>
            <a:rPr lang="fa-IR" sz="2900" kern="1200" dirty="0" smtClean="0">
              <a:solidFill>
                <a:schemeClr val="tx1"/>
              </a:solidFill>
              <a:cs typeface="B Nazanin"/>
            </a:rPr>
            <a:t>نظریات مطرح در مطالعه دولت الکترونیک</a:t>
          </a:r>
          <a:endParaRPr lang="en-US" sz="2900" kern="1200" dirty="0">
            <a:solidFill>
              <a:schemeClr val="tx1"/>
            </a:solidFill>
            <a:cs typeface="B Nazanin"/>
          </a:endParaRPr>
        </a:p>
      </dsp:txBody>
      <dsp:txXfrm>
        <a:off x="5052834" y="2445347"/>
        <a:ext cx="2681732" cy="2681732"/>
      </dsp:txXfrm>
    </dsp:sp>
    <dsp:sp modelId="{FD36E2DD-57CB-432F-84B1-64F0E78E7044}">
      <dsp:nvSpPr>
        <dsp:cNvPr id="0" name=""/>
        <dsp:cNvSpPr/>
      </dsp:nvSpPr>
      <dsp:spPr>
        <a:xfrm>
          <a:off x="5455094" y="3419"/>
          <a:ext cx="1877213" cy="1877213"/>
        </a:xfrm>
        <a:prstGeom prst="ellipse">
          <a:avLst/>
        </a:prstGeom>
        <a:solidFill>
          <a:srgbClr val="0070C0"/>
        </a:solidFill>
        <a:ln>
          <a:noFill/>
        </a:ln>
        <a:effectLst>
          <a:outerShdw blurRad="38100" dist="30000" dir="5400000" rotWithShape="0">
            <a:srgbClr val="000000">
              <a:alpha val="45000"/>
            </a:srgbClr>
          </a:outerShdw>
        </a:effectLst>
        <a:sp3d extrusionH="190500" prstMaterial="matte">
          <a:bevelT w="120650" h="38100" prst="relaxedInset"/>
          <a:bevelB w="120650" h="571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rtl="1">
            <a:lnSpc>
              <a:spcPct val="90000"/>
            </a:lnSpc>
            <a:spcBef>
              <a:spcPct val="0"/>
            </a:spcBef>
            <a:spcAft>
              <a:spcPct val="35000"/>
            </a:spcAft>
          </a:pPr>
          <a:r>
            <a:rPr lang="fa-IR" sz="2000" kern="1200" dirty="0" smtClean="0">
              <a:solidFill>
                <a:schemeClr val="tx1"/>
              </a:solidFill>
              <a:cs typeface="B Lotus" pitchFamily="2" charset="-78"/>
            </a:rPr>
            <a:t>نظریه جبر فناورانه</a:t>
          </a:r>
          <a:endParaRPr lang="en-US" sz="2000" kern="1200" dirty="0">
            <a:solidFill>
              <a:schemeClr val="tx1"/>
            </a:solidFill>
            <a:cs typeface="B Lotus" pitchFamily="2" charset="-78"/>
          </a:endParaRPr>
        </a:p>
      </dsp:txBody>
      <dsp:txXfrm>
        <a:off x="5455094" y="3419"/>
        <a:ext cx="1877213" cy="1877213"/>
      </dsp:txXfrm>
    </dsp:sp>
    <dsp:sp modelId="{54F5203E-3174-4CAA-AA6C-B2715B41D24C}">
      <dsp:nvSpPr>
        <dsp:cNvPr id="0" name=""/>
        <dsp:cNvSpPr/>
      </dsp:nvSpPr>
      <dsp:spPr>
        <a:xfrm>
          <a:off x="8299282" y="2847606"/>
          <a:ext cx="1877213" cy="1877213"/>
        </a:xfrm>
        <a:prstGeom prst="ellipse">
          <a:avLst/>
        </a:prstGeom>
        <a:solidFill>
          <a:srgbClr val="FF0000"/>
        </a:solidFill>
        <a:ln>
          <a:noFill/>
        </a:ln>
        <a:effectLst>
          <a:outerShdw blurRad="38100" dist="30000" dir="5400000" rotWithShape="0">
            <a:srgbClr val="000000">
              <a:alpha val="45000"/>
            </a:srgbClr>
          </a:outerShdw>
        </a:effectLst>
        <a:sp3d extrusionH="190500" prstMaterial="matte">
          <a:bevelT w="120650" h="38100" prst="relaxedInset"/>
          <a:bevelB w="120650" h="571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rtl="1">
            <a:lnSpc>
              <a:spcPct val="90000"/>
            </a:lnSpc>
            <a:spcBef>
              <a:spcPct val="0"/>
            </a:spcBef>
            <a:spcAft>
              <a:spcPct val="35000"/>
            </a:spcAft>
          </a:pPr>
          <a:r>
            <a:rPr lang="fa-IR" sz="2400" kern="1200" dirty="0" smtClean="0">
              <a:solidFill>
                <a:schemeClr val="tx1"/>
              </a:solidFill>
              <a:cs typeface="B Lotus" pitchFamily="2" charset="-78"/>
            </a:rPr>
            <a:t>نظریه سیستمها</a:t>
          </a:r>
          <a:endParaRPr lang="en-US" sz="2400" kern="1200" dirty="0">
            <a:solidFill>
              <a:schemeClr val="tx1"/>
            </a:solidFill>
            <a:cs typeface="B Lotus" pitchFamily="2" charset="-78"/>
          </a:endParaRPr>
        </a:p>
      </dsp:txBody>
      <dsp:txXfrm>
        <a:off x="8299282" y="2847606"/>
        <a:ext cx="1877213" cy="1877213"/>
      </dsp:txXfrm>
    </dsp:sp>
    <dsp:sp modelId="{031728D0-EAD8-4C10-80D0-8BE587B2C648}">
      <dsp:nvSpPr>
        <dsp:cNvPr id="0" name=""/>
        <dsp:cNvSpPr/>
      </dsp:nvSpPr>
      <dsp:spPr>
        <a:xfrm>
          <a:off x="5455094" y="5691794"/>
          <a:ext cx="1877213" cy="1877213"/>
        </a:xfrm>
        <a:prstGeom prst="ellipse">
          <a:avLst/>
        </a:prstGeom>
        <a:solidFill>
          <a:srgbClr val="FF99FF"/>
        </a:solidFill>
        <a:ln>
          <a:noFill/>
        </a:ln>
        <a:effectLst>
          <a:outerShdw blurRad="38100" dist="30000" dir="5400000" rotWithShape="0">
            <a:srgbClr val="000000">
              <a:alpha val="45000"/>
            </a:srgbClr>
          </a:outerShdw>
        </a:effectLst>
        <a:sp3d extrusionH="190500" prstMaterial="matte">
          <a:bevelT w="120650" h="38100" prst="relaxedInset"/>
          <a:bevelB w="120650" h="571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rtl="1">
            <a:lnSpc>
              <a:spcPct val="90000"/>
            </a:lnSpc>
            <a:spcBef>
              <a:spcPct val="0"/>
            </a:spcBef>
            <a:spcAft>
              <a:spcPct val="35000"/>
            </a:spcAft>
          </a:pPr>
          <a:r>
            <a:rPr lang="fa-IR" sz="2000" kern="1200" dirty="0" smtClean="0">
              <a:solidFill>
                <a:schemeClr val="tx1"/>
              </a:solidFill>
              <a:cs typeface="B Titr" pitchFamily="2" charset="-78"/>
            </a:rPr>
            <a:t>نظریه تقویت</a:t>
          </a:r>
          <a:endParaRPr lang="en-US" sz="2000" kern="1200" dirty="0">
            <a:solidFill>
              <a:schemeClr val="tx1"/>
            </a:solidFill>
          </a:endParaRPr>
        </a:p>
      </dsp:txBody>
      <dsp:txXfrm>
        <a:off x="5455094" y="5691794"/>
        <a:ext cx="1877213" cy="1877213"/>
      </dsp:txXfrm>
    </dsp:sp>
    <dsp:sp modelId="{B8410226-EA8B-42F9-9E75-5B4BE3593C0C}">
      <dsp:nvSpPr>
        <dsp:cNvPr id="0" name=""/>
        <dsp:cNvSpPr/>
      </dsp:nvSpPr>
      <dsp:spPr>
        <a:xfrm>
          <a:off x="2610906" y="2847606"/>
          <a:ext cx="1877213" cy="1877213"/>
        </a:xfrm>
        <a:prstGeom prst="ellipse">
          <a:avLst/>
        </a:prstGeom>
        <a:solidFill>
          <a:srgbClr val="00B050"/>
        </a:solidFill>
        <a:ln>
          <a:noFill/>
        </a:ln>
        <a:effectLst>
          <a:outerShdw blurRad="38100" dist="30000" dir="5400000" rotWithShape="0">
            <a:srgbClr val="000000">
              <a:alpha val="45000"/>
            </a:srgbClr>
          </a:outerShdw>
        </a:effectLst>
        <a:sp3d extrusionH="190500" prstMaterial="matte">
          <a:bevelT w="120650" h="38100" prst="relaxedInset"/>
          <a:bevelB w="120650" h="571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fa-IR" sz="2000" kern="1200" dirty="0" smtClean="0">
              <a:solidFill>
                <a:schemeClr val="tx1"/>
              </a:solidFill>
              <a:cs typeface="B Lotus" pitchFamily="2" charset="-78"/>
            </a:rPr>
            <a:t>نظریه سیستمهای فنی-اجتماعی-بومی</a:t>
          </a:r>
          <a:endParaRPr lang="en-US" sz="2000" kern="1200" dirty="0">
            <a:solidFill>
              <a:schemeClr val="tx1"/>
            </a:solidFill>
            <a:cs typeface="B Lotus" pitchFamily="2" charset="-78"/>
          </a:endParaRPr>
        </a:p>
      </dsp:txBody>
      <dsp:txXfrm>
        <a:off x="2610906" y="2847606"/>
        <a:ext cx="1877213" cy="1877213"/>
      </dsp:txXfrm>
    </dsp:sp>
  </dsp:spTree>
</dsp:drawing>
</file>

<file path=ppt/diagrams/drawing8.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CB0D61AD-7EE9-4DB6-8656-8E144D0E5A2F}">
      <dsp:nvSpPr>
        <dsp:cNvPr id="0" name=""/>
        <dsp:cNvSpPr/>
      </dsp:nvSpPr>
      <dsp:spPr>
        <a:xfrm>
          <a:off x="3481933" y="874445"/>
          <a:ext cx="5823535" cy="5823535"/>
        </a:xfrm>
        <a:prstGeom prst="blockArc">
          <a:avLst>
            <a:gd name="adj1" fmla="val 10800000"/>
            <a:gd name="adj2" fmla="val 16200000"/>
            <a:gd name="adj3" fmla="val 4642"/>
          </a:avLst>
        </a:prstGeom>
        <a:solidFill>
          <a:schemeClr val="accent1">
            <a:tint val="60000"/>
            <a:hueOff val="0"/>
            <a:satOff val="0"/>
            <a:lumOff val="0"/>
            <a:alphaOff val="0"/>
          </a:schemeClr>
        </a:solidFill>
        <a:ln>
          <a:noFill/>
        </a:ln>
        <a:effectLst>
          <a:outerShdw blurRad="38100" dist="30000" dir="5400000" rotWithShape="0">
            <a:srgbClr val="000000">
              <a:alpha val="45000"/>
            </a:srgbClr>
          </a:outerShdw>
        </a:effectLst>
        <a:sp3d z="-60000" extrusionH="63500" prstMaterial="matte">
          <a:bevelT w="50800" h="19050" prst="relaxedInset"/>
          <a:contourClr>
            <a:schemeClr val="bg1"/>
          </a:contourClr>
        </a:sp3d>
      </dsp:spPr>
      <dsp:style>
        <a:lnRef idx="0">
          <a:scrgbClr r="0" g="0" b="0"/>
        </a:lnRef>
        <a:fillRef idx="1">
          <a:scrgbClr r="0" g="0" b="0"/>
        </a:fillRef>
        <a:effectRef idx="2">
          <a:scrgbClr r="0" g="0" b="0"/>
        </a:effectRef>
        <a:fontRef idx="minor">
          <a:schemeClr val="lt1"/>
        </a:fontRef>
      </dsp:style>
    </dsp:sp>
    <dsp:sp modelId="{91D4F27D-65C1-46C7-AE1D-427FFE8AF15F}">
      <dsp:nvSpPr>
        <dsp:cNvPr id="0" name=""/>
        <dsp:cNvSpPr/>
      </dsp:nvSpPr>
      <dsp:spPr>
        <a:xfrm>
          <a:off x="3481933" y="874445"/>
          <a:ext cx="5823535" cy="5823535"/>
        </a:xfrm>
        <a:prstGeom prst="blockArc">
          <a:avLst>
            <a:gd name="adj1" fmla="val 5400000"/>
            <a:gd name="adj2" fmla="val 10800000"/>
            <a:gd name="adj3" fmla="val 4642"/>
          </a:avLst>
        </a:prstGeom>
        <a:solidFill>
          <a:schemeClr val="accent1">
            <a:tint val="60000"/>
            <a:hueOff val="0"/>
            <a:satOff val="0"/>
            <a:lumOff val="0"/>
            <a:alphaOff val="0"/>
          </a:schemeClr>
        </a:solidFill>
        <a:ln>
          <a:noFill/>
        </a:ln>
        <a:effectLst>
          <a:outerShdw blurRad="38100" dist="30000" dir="5400000" rotWithShape="0">
            <a:srgbClr val="000000">
              <a:alpha val="45000"/>
            </a:srgbClr>
          </a:outerShdw>
        </a:effectLst>
        <a:sp3d z="-60000" extrusionH="63500" prstMaterial="matte">
          <a:bevelT w="50800" h="19050" prst="relaxedInset"/>
          <a:contourClr>
            <a:schemeClr val="bg1"/>
          </a:contourClr>
        </a:sp3d>
      </dsp:spPr>
      <dsp:style>
        <a:lnRef idx="0">
          <a:scrgbClr r="0" g="0" b="0"/>
        </a:lnRef>
        <a:fillRef idx="1">
          <a:scrgbClr r="0" g="0" b="0"/>
        </a:fillRef>
        <a:effectRef idx="2">
          <a:scrgbClr r="0" g="0" b="0"/>
        </a:effectRef>
        <a:fontRef idx="minor">
          <a:schemeClr val="lt1"/>
        </a:fontRef>
      </dsp:style>
    </dsp:sp>
    <dsp:sp modelId="{E7E1F17B-32DA-45D5-83E1-714ACC67FE5A}">
      <dsp:nvSpPr>
        <dsp:cNvPr id="0" name=""/>
        <dsp:cNvSpPr/>
      </dsp:nvSpPr>
      <dsp:spPr>
        <a:xfrm>
          <a:off x="3481933" y="874445"/>
          <a:ext cx="5823535" cy="5823535"/>
        </a:xfrm>
        <a:prstGeom prst="blockArc">
          <a:avLst>
            <a:gd name="adj1" fmla="val 0"/>
            <a:gd name="adj2" fmla="val 5400000"/>
            <a:gd name="adj3" fmla="val 4642"/>
          </a:avLst>
        </a:prstGeom>
        <a:solidFill>
          <a:schemeClr val="accent1">
            <a:tint val="60000"/>
            <a:hueOff val="0"/>
            <a:satOff val="0"/>
            <a:lumOff val="0"/>
            <a:alphaOff val="0"/>
          </a:schemeClr>
        </a:solidFill>
        <a:ln>
          <a:noFill/>
        </a:ln>
        <a:effectLst>
          <a:outerShdw blurRad="38100" dist="30000" dir="5400000" rotWithShape="0">
            <a:srgbClr val="000000">
              <a:alpha val="45000"/>
            </a:srgbClr>
          </a:outerShdw>
        </a:effectLst>
        <a:sp3d z="-60000" extrusionH="63500" prstMaterial="matte">
          <a:bevelT w="50800" h="19050" prst="relaxedInset"/>
          <a:contourClr>
            <a:schemeClr val="bg1"/>
          </a:contourClr>
        </a:sp3d>
      </dsp:spPr>
      <dsp:style>
        <a:lnRef idx="0">
          <a:scrgbClr r="0" g="0" b="0"/>
        </a:lnRef>
        <a:fillRef idx="1">
          <a:scrgbClr r="0" g="0" b="0"/>
        </a:fillRef>
        <a:effectRef idx="2">
          <a:scrgbClr r="0" g="0" b="0"/>
        </a:effectRef>
        <a:fontRef idx="minor">
          <a:schemeClr val="lt1"/>
        </a:fontRef>
      </dsp:style>
    </dsp:sp>
    <dsp:sp modelId="{F65EA28C-5870-4575-B43C-35C1BED23140}">
      <dsp:nvSpPr>
        <dsp:cNvPr id="0" name=""/>
        <dsp:cNvSpPr/>
      </dsp:nvSpPr>
      <dsp:spPr>
        <a:xfrm>
          <a:off x="3481933" y="874445"/>
          <a:ext cx="5823535" cy="5823535"/>
        </a:xfrm>
        <a:prstGeom prst="blockArc">
          <a:avLst>
            <a:gd name="adj1" fmla="val 16200000"/>
            <a:gd name="adj2" fmla="val 0"/>
            <a:gd name="adj3" fmla="val 4642"/>
          </a:avLst>
        </a:prstGeom>
        <a:solidFill>
          <a:schemeClr val="accent1">
            <a:tint val="60000"/>
            <a:hueOff val="0"/>
            <a:satOff val="0"/>
            <a:lumOff val="0"/>
            <a:alphaOff val="0"/>
          </a:schemeClr>
        </a:solidFill>
        <a:ln>
          <a:noFill/>
        </a:ln>
        <a:effectLst>
          <a:outerShdw blurRad="38100" dist="30000" dir="5400000" rotWithShape="0">
            <a:srgbClr val="000000">
              <a:alpha val="45000"/>
            </a:srgbClr>
          </a:outerShdw>
        </a:effectLst>
        <a:sp3d z="-60000" extrusionH="63500" prstMaterial="matte">
          <a:bevelT w="50800" h="19050" prst="relaxedInset"/>
          <a:contourClr>
            <a:schemeClr val="bg1"/>
          </a:contourClr>
        </a:sp3d>
      </dsp:spPr>
      <dsp:style>
        <a:lnRef idx="0">
          <a:scrgbClr r="0" g="0" b="0"/>
        </a:lnRef>
        <a:fillRef idx="1">
          <a:scrgbClr r="0" g="0" b="0"/>
        </a:fillRef>
        <a:effectRef idx="2">
          <a:scrgbClr r="0" g="0" b="0"/>
        </a:effectRef>
        <a:fontRef idx="minor">
          <a:schemeClr val="lt1"/>
        </a:fontRef>
      </dsp:style>
    </dsp:sp>
    <dsp:sp modelId="{BF1448DD-36B9-4027-BF57-5782028C9205}">
      <dsp:nvSpPr>
        <dsp:cNvPr id="0" name=""/>
        <dsp:cNvSpPr/>
      </dsp:nvSpPr>
      <dsp:spPr>
        <a:xfrm>
          <a:off x="5052834" y="2445347"/>
          <a:ext cx="2681732" cy="2681732"/>
        </a:xfrm>
        <a:prstGeom prst="ellipse">
          <a:avLst/>
        </a:prstGeom>
        <a:solidFill>
          <a:srgbClr val="FFFF00"/>
        </a:solidFill>
        <a:ln>
          <a:noFill/>
        </a:ln>
        <a:effectLst>
          <a:outerShdw blurRad="38100" dist="30000" dir="5400000" rotWithShape="0">
            <a:srgbClr val="000000">
              <a:alpha val="45000"/>
            </a:srgbClr>
          </a:outerShdw>
        </a:effectLst>
        <a:sp3d extrusionH="190500" prstMaterial="matte">
          <a:bevelT w="120650" h="38100" prst="relaxedInset"/>
          <a:bevelB w="120650" h="571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36830" tIns="36830" rIns="36830" bIns="36830" numCol="1" spcCol="1270" anchor="ctr" anchorCtr="0">
          <a:noAutofit/>
        </a:bodyPr>
        <a:lstStyle/>
        <a:p>
          <a:pPr lvl="0" algn="ctr" defTabSz="1289050" rtl="1">
            <a:lnSpc>
              <a:spcPct val="90000"/>
            </a:lnSpc>
            <a:spcBef>
              <a:spcPct val="0"/>
            </a:spcBef>
            <a:spcAft>
              <a:spcPct val="35000"/>
            </a:spcAft>
          </a:pPr>
          <a:r>
            <a:rPr lang="fa-IR" sz="2900" kern="1200" dirty="0" smtClean="0">
              <a:solidFill>
                <a:schemeClr val="tx1"/>
              </a:solidFill>
              <a:cs typeface="B Nazanin"/>
            </a:rPr>
            <a:t>نظریات مطرح در مطالعه دولت الکترونیک</a:t>
          </a:r>
          <a:endParaRPr lang="en-US" sz="2900" kern="1200" dirty="0">
            <a:solidFill>
              <a:schemeClr val="tx1"/>
            </a:solidFill>
            <a:cs typeface="B Nazanin"/>
          </a:endParaRPr>
        </a:p>
      </dsp:txBody>
      <dsp:txXfrm>
        <a:off x="5052834" y="2445347"/>
        <a:ext cx="2681732" cy="2681732"/>
      </dsp:txXfrm>
    </dsp:sp>
    <dsp:sp modelId="{FD36E2DD-57CB-432F-84B1-64F0E78E7044}">
      <dsp:nvSpPr>
        <dsp:cNvPr id="0" name=""/>
        <dsp:cNvSpPr/>
      </dsp:nvSpPr>
      <dsp:spPr>
        <a:xfrm>
          <a:off x="5455094" y="3419"/>
          <a:ext cx="1877213" cy="1877213"/>
        </a:xfrm>
        <a:prstGeom prst="ellipse">
          <a:avLst/>
        </a:prstGeom>
        <a:solidFill>
          <a:srgbClr val="0070C0"/>
        </a:solidFill>
        <a:ln>
          <a:noFill/>
        </a:ln>
        <a:effectLst>
          <a:outerShdw blurRad="38100" dist="30000" dir="5400000" rotWithShape="0">
            <a:srgbClr val="000000">
              <a:alpha val="45000"/>
            </a:srgbClr>
          </a:outerShdw>
        </a:effectLst>
        <a:sp3d extrusionH="190500" prstMaterial="matte">
          <a:bevelT w="120650" h="38100" prst="relaxedInset"/>
          <a:bevelB w="120650" h="571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rtl="1">
            <a:lnSpc>
              <a:spcPct val="90000"/>
            </a:lnSpc>
            <a:spcBef>
              <a:spcPct val="0"/>
            </a:spcBef>
            <a:spcAft>
              <a:spcPct val="35000"/>
            </a:spcAft>
          </a:pPr>
          <a:r>
            <a:rPr lang="fa-IR" sz="2000" kern="1200" dirty="0" smtClean="0">
              <a:solidFill>
                <a:schemeClr val="tx1"/>
              </a:solidFill>
              <a:cs typeface="B Lotus" pitchFamily="2" charset="-78"/>
            </a:rPr>
            <a:t>نظریه جبر فناورانه</a:t>
          </a:r>
          <a:endParaRPr lang="en-US" sz="2000" kern="1200" dirty="0">
            <a:solidFill>
              <a:schemeClr val="tx1"/>
            </a:solidFill>
            <a:cs typeface="B Lotus" pitchFamily="2" charset="-78"/>
          </a:endParaRPr>
        </a:p>
      </dsp:txBody>
      <dsp:txXfrm>
        <a:off x="5455094" y="3419"/>
        <a:ext cx="1877213" cy="1877213"/>
      </dsp:txXfrm>
    </dsp:sp>
    <dsp:sp modelId="{54F5203E-3174-4CAA-AA6C-B2715B41D24C}">
      <dsp:nvSpPr>
        <dsp:cNvPr id="0" name=""/>
        <dsp:cNvSpPr/>
      </dsp:nvSpPr>
      <dsp:spPr>
        <a:xfrm>
          <a:off x="8299282" y="2847606"/>
          <a:ext cx="1877213" cy="1877213"/>
        </a:xfrm>
        <a:prstGeom prst="ellipse">
          <a:avLst/>
        </a:prstGeom>
        <a:solidFill>
          <a:srgbClr val="FF0000"/>
        </a:solidFill>
        <a:ln>
          <a:noFill/>
        </a:ln>
        <a:effectLst>
          <a:outerShdw blurRad="38100" dist="30000" dir="5400000" rotWithShape="0">
            <a:srgbClr val="000000">
              <a:alpha val="45000"/>
            </a:srgbClr>
          </a:outerShdw>
        </a:effectLst>
        <a:sp3d extrusionH="190500" prstMaterial="matte">
          <a:bevelT w="120650" h="38100" prst="relaxedInset"/>
          <a:bevelB w="120650" h="571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rtl="1">
            <a:lnSpc>
              <a:spcPct val="90000"/>
            </a:lnSpc>
            <a:spcBef>
              <a:spcPct val="0"/>
            </a:spcBef>
            <a:spcAft>
              <a:spcPct val="35000"/>
            </a:spcAft>
          </a:pPr>
          <a:r>
            <a:rPr lang="fa-IR" sz="2400" kern="1200" dirty="0" smtClean="0">
              <a:solidFill>
                <a:schemeClr val="tx1"/>
              </a:solidFill>
              <a:cs typeface="B Lotus" pitchFamily="2" charset="-78"/>
            </a:rPr>
            <a:t>نظریه سیستمها</a:t>
          </a:r>
          <a:endParaRPr lang="en-US" sz="2400" kern="1200" dirty="0">
            <a:solidFill>
              <a:schemeClr val="tx1"/>
            </a:solidFill>
            <a:cs typeface="B Lotus" pitchFamily="2" charset="-78"/>
          </a:endParaRPr>
        </a:p>
      </dsp:txBody>
      <dsp:txXfrm>
        <a:off x="8299282" y="2847606"/>
        <a:ext cx="1877213" cy="1877213"/>
      </dsp:txXfrm>
    </dsp:sp>
    <dsp:sp modelId="{031728D0-EAD8-4C10-80D0-8BE587B2C648}">
      <dsp:nvSpPr>
        <dsp:cNvPr id="0" name=""/>
        <dsp:cNvSpPr/>
      </dsp:nvSpPr>
      <dsp:spPr>
        <a:xfrm>
          <a:off x="5455094" y="5691794"/>
          <a:ext cx="1877213" cy="1877213"/>
        </a:xfrm>
        <a:prstGeom prst="ellipse">
          <a:avLst/>
        </a:prstGeom>
        <a:solidFill>
          <a:srgbClr val="FF99FF"/>
        </a:solidFill>
        <a:ln>
          <a:noFill/>
        </a:ln>
        <a:effectLst>
          <a:outerShdw blurRad="38100" dist="30000" dir="5400000" rotWithShape="0">
            <a:srgbClr val="000000">
              <a:alpha val="45000"/>
            </a:srgbClr>
          </a:outerShdw>
        </a:effectLst>
        <a:sp3d extrusionH="190500" prstMaterial="matte">
          <a:bevelT w="120650" h="38100" prst="relaxedInset"/>
          <a:bevelB w="120650" h="571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rtl="1">
            <a:lnSpc>
              <a:spcPct val="90000"/>
            </a:lnSpc>
            <a:spcBef>
              <a:spcPct val="0"/>
            </a:spcBef>
            <a:spcAft>
              <a:spcPct val="35000"/>
            </a:spcAft>
          </a:pPr>
          <a:r>
            <a:rPr lang="fa-IR" sz="2000" kern="1200" dirty="0" smtClean="0">
              <a:solidFill>
                <a:schemeClr val="tx1"/>
              </a:solidFill>
              <a:cs typeface="B Titr" pitchFamily="2" charset="-78"/>
            </a:rPr>
            <a:t>نظریه تقویت</a:t>
          </a:r>
          <a:endParaRPr lang="en-US" sz="2000" kern="1200" dirty="0">
            <a:solidFill>
              <a:schemeClr val="tx1"/>
            </a:solidFill>
          </a:endParaRPr>
        </a:p>
      </dsp:txBody>
      <dsp:txXfrm>
        <a:off x="5455094" y="5691794"/>
        <a:ext cx="1877213" cy="1877213"/>
      </dsp:txXfrm>
    </dsp:sp>
    <dsp:sp modelId="{B8410226-EA8B-42F9-9E75-5B4BE3593C0C}">
      <dsp:nvSpPr>
        <dsp:cNvPr id="0" name=""/>
        <dsp:cNvSpPr/>
      </dsp:nvSpPr>
      <dsp:spPr>
        <a:xfrm>
          <a:off x="2610906" y="2847606"/>
          <a:ext cx="1877213" cy="1877213"/>
        </a:xfrm>
        <a:prstGeom prst="ellipse">
          <a:avLst/>
        </a:prstGeom>
        <a:solidFill>
          <a:srgbClr val="00B050"/>
        </a:solidFill>
        <a:ln>
          <a:noFill/>
        </a:ln>
        <a:effectLst>
          <a:outerShdw blurRad="38100" dist="30000" dir="5400000" rotWithShape="0">
            <a:srgbClr val="000000">
              <a:alpha val="45000"/>
            </a:srgbClr>
          </a:outerShdw>
        </a:effectLst>
        <a:sp3d extrusionH="190500" prstMaterial="matte">
          <a:bevelT w="120650" h="38100" prst="relaxedInset"/>
          <a:bevelB w="120650" h="571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fa-IR" sz="2000" kern="1200" dirty="0" smtClean="0">
              <a:solidFill>
                <a:schemeClr val="tx1"/>
              </a:solidFill>
              <a:cs typeface="B Lotus" pitchFamily="2" charset="-78"/>
            </a:rPr>
            <a:t>نظریه سیستمهای فنی-اجتماعی-بومی</a:t>
          </a:r>
          <a:endParaRPr lang="en-US" sz="2000" kern="1200" dirty="0">
            <a:solidFill>
              <a:schemeClr val="tx1"/>
            </a:solidFill>
            <a:cs typeface="B Lotus" pitchFamily="2" charset="-78"/>
          </a:endParaRPr>
        </a:p>
      </dsp:txBody>
      <dsp:txXfrm>
        <a:off x="2610906" y="2847606"/>
        <a:ext cx="1877213" cy="1877213"/>
      </dsp:txXfrm>
    </dsp:sp>
  </dsp:spTree>
</dsp:drawing>
</file>

<file path=ppt/diagrams/layout1.xml><?xml version="1.0" encoding="utf-8"?>
<dgm:layoutDef xmlns:dgm="http://schemas.openxmlformats.org/drawingml/2006/diagram" xmlns:a="http://schemas.openxmlformats.org/drawingml/2006/main" uniqueId="urn:microsoft.com/office/officeart/2005/8/layout/equation2">
  <dgm:title val=""/>
  <dgm:desc val=""/>
  <dgm:catLst>
    <dgm:cat type="relationship" pri="18000"/>
    <dgm:cat type="process" pri="2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linDir" val="fromL"/>
          <dgm:param type="fallback" val="2D"/>
        </dgm:alg>
      </dgm:if>
      <dgm:else name="Name3">
        <dgm:alg type="lin">
          <dgm:param type="linDir" val="fromR"/>
          <dgm:param type="fallback" val="2D"/>
        </dgm:alg>
      </dgm:else>
    </dgm:choose>
    <dgm:shape xmlns:r="http://schemas.openxmlformats.org/officeDocument/2006/relationships" r:blip="">
      <dgm:adjLst/>
    </dgm:shape>
    <dgm:presOf/>
    <dgm:choose name="Name4">
      <dgm:if name="Name5" axis="ch" ptType="node" func="cnt" op="gte" val="3">
        <dgm:constrLst>
          <dgm:constr type="h" for="des" forName="node" refType="w" fact="0.5"/>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ch" forName="lastNode" op="equ" val="65"/>
          <dgm:constr type="primFontSz" for="des" forName="node" op="equ" val="65"/>
          <dgm:constr type="primFontSz" for="des" forName="sibTrans" val="55"/>
          <dgm:constr type="primFontSz" for="des" forName="sibTrans" refType="primFontSz" refFor="des" refForName="node" op="lte" fact="0.8"/>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if>
      <dgm:else name="Name6">
        <dgm:constrLst>
          <dgm:constr type="h" for="des" forName="node" refType="w"/>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des" forName="node" val="65"/>
          <dgm:constr type="primFontSz" for="ch" forName="lastNode" refType="primFontSz" refFor="des" refForName="node" op="equ"/>
          <dgm:constr type="primFontSz" for="des" forName="sibTrans" val="55"/>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else>
    </dgm:choose>
    <dgm:ruleLst/>
    <dgm:choose name="Name7">
      <dgm:if name="Name8" axis="ch" ptType="node" func="cnt" op="gte" val="1">
        <dgm:layoutNode name="vNodes">
          <dgm:alg type="lin">
            <dgm:param type="linDir" val="fromT"/>
            <dgm:param type="fallback" val="2D"/>
          </dgm:alg>
          <dgm:shape xmlns:r="http://schemas.openxmlformats.org/officeDocument/2006/relationships" r:blip="">
            <dgm:adjLst/>
          </dgm:shape>
          <dgm:presOf/>
          <dgm:constrLst/>
          <dgm:ruleLst/>
          <dgm:forEach name="Name9" axis="ch" ptType="node">
            <dgm:choose name="Name10">
              <dgm:if name="Name11" axis="self" func="revPos" op="neq" val="1">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choose name="Name12">
                  <dgm:if name="Name13" axis="self" ptType="node" func="revPos" op="gt" val="2">
                    <dgm:forEach name="sibTransForEach" axis="followSib" ptType="sibTrans" cnt="1">
                      <dgm:layoutNode name="spacerT">
                        <dgm:alg type="sp"/>
                        <dgm:shape xmlns:r="http://schemas.openxmlformats.org/officeDocument/2006/relationships" r:blip="">
                          <dgm:adjLst/>
                        </dgm:shape>
                        <dgm:presOf axis="self"/>
                        <dgm:constrLst/>
                        <dgm:ruleLst/>
                      </dgm:layoutNode>
                      <dgm:layoutNode name="sibTrans">
                        <dgm:alg type="tx"/>
                        <dgm:shape xmlns:r="http://schemas.openxmlformats.org/officeDocument/2006/relationships" type="mathPlus" r:blip="">
                          <dgm:adjLst/>
                        </dgm:shape>
                        <dgm:presOf axis="self"/>
                        <dgm:constrLst>
                          <dgm:constr type="h" refType="w"/>
                          <dgm:constr type="lMarg"/>
                          <dgm:constr type="rMarg"/>
                          <dgm:constr type="tMarg"/>
                          <dgm:constr type="bMarg"/>
                        </dgm:constrLst>
                        <dgm:ruleLst>
                          <dgm:rule type="primFontSz" val="5" fact="NaN" max="NaN"/>
                        </dgm:ruleLst>
                      </dgm:layoutNode>
                      <dgm:layoutNode name="spacerB">
                        <dgm:alg type="sp"/>
                        <dgm:shape xmlns:r="http://schemas.openxmlformats.org/officeDocument/2006/relationships" r:blip="">
                          <dgm:adjLst/>
                        </dgm:shape>
                        <dgm:presOf axis="self"/>
                        <dgm:constrLst/>
                        <dgm:ruleLst/>
                      </dgm:layoutNode>
                    </dgm:forEach>
                  </dgm:if>
                  <dgm:else name="Name14"/>
                </dgm:choose>
              </dgm:if>
              <dgm:else name="Name15"/>
            </dgm:choose>
          </dgm:forEach>
        </dgm:layoutNode>
        <dgm:choose name="Name16">
          <dgm:if name="Name17" axis="ch" ptType="node" func="cnt" op="gt" val="1">
            <dgm:layoutNode name="sibTransLast">
              <dgm:alg type="conn">
                <dgm:param type="begPts" val="auto"/>
                <dgm:param type="endPts" val="auto"/>
                <dgm:param type="srcNode" val="vNodes"/>
                <dgm:param type="dstNode" val="lastNode"/>
              </dgm:alg>
              <dgm:shape xmlns:r="http://schemas.openxmlformats.org/officeDocument/2006/relationships" type="conn" r:blip="">
                <dgm:adjLst/>
              </dgm:shape>
              <dgm:presOf axis="ch" ptType="sibTrans" st="-1" cnt="1"/>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ch desOrSelf" ptType="sibTrans sibTrans" st="-1 1" cnt="1 0"/>
                <dgm:constrLst>
                  <dgm:constr type="lMarg"/>
                  <dgm:constr type="rMarg"/>
                  <dgm:constr type="tMarg"/>
                  <dgm:constr type="bMarg"/>
                </dgm:constrLst>
                <dgm:ruleLst>
                  <dgm:rule type="primFontSz" val="5" fact="NaN" max="NaN"/>
                </dgm:ruleLst>
              </dgm:layoutNode>
            </dgm:layoutNode>
          </dgm:if>
          <dgm:else name="Name18"/>
        </dgm:choose>
        <dgm:layoutNode name="lastNode">
          <dgm:varLst>
            <dgm:bulletEnabled val="1"/>
          </dgm:varLst>
          <dgm:alg type="tx">
            <dgm:param type="txAnchorVertCh" val="mid"/>
          </dgm:alg>
          <dgm:shape xmlns:r="http://schemas.openxmlformats.org/officeDocument/2006/relationships" type="ellipse" r:blip="">
            <dgm:adjLst/>
          </dgm:shape>
          <dgm:presOf axis="ch desOrSelf" ptType="node node" st="-1 1" cnt="1 0"/>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else name="Name19"/>
    </dgm:choose>
  </dgm:layoutNode>
</dgm:layoutDef>
</file>

<file path=ppt/diagrams/layout2.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target2">
  <dgm:title val=""/>
  <dgm:desc val=""/>
  <dgm:catLst>
    <dgm:cat type="relationship"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chMax val="3"/>
      <dgm:chPref val="1"/>
      <dgm:dir/>
      <dgm:animLvl val="lvl"/>
      <dgm:resizeHandles/>
    </dgm:varLst>
    <dgm:alg type="composite">
      <dgm:param type="horzAlign" val="none"/>
      <dgm:param type="vertAlign" val="none"/>
    </dgm:alg>
    <dgm:shape xmlns:r="http://schemas.openxmlformats.org/officeDocument/2006/relationships" r:blip="">
      <dgm:adjLst/>
    </dgm:shape>
    <dgm:presOf/>
    <dgm:choose name="Name1">
      <dgm:if name="Name2" func="var" arg="dir" op="equ" val="norm">
        <dgm:choose name="Name3">
          <dgm:if name="Name4" axis="ch ch" ptType="node node" st="1 1" cnt="1 0" func="cnt" op="gt" val="0">
            <dgm:choose name="Name5">
              <dgm:if name="Name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395"/>
                  <dgm:constr type="t" for="ch" forName="centerBox" refType="h" fact="0.5"/>
                  <dgm:constr type="w" for="ch" forName="centerBox" refType="w" fact="0.555"/>
                  <dgm:constr type="h" for="ch" forName="centerBox" refType="h" fact="0.4"/>
                  <dgm:constr type="userA" for="des" forName="outerSibTrans" refType="w"/>
                  <dgm:constr type="userA" for="des" forName="middleSibTrans" refType="w"/>
                  <dgm:constr type="userA" for="des" forName="centerSibTrans" refType="w"/>
                </dgm:constrLst>
              </dgm:if>
              <dgm:else name="Name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22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8">
            <dgm:choose name="Name9">
              <dgm:if name="Name1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26"/>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1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if>
      <dgm:else name="Name12">
        <dgm:choose name="Name13">
          <dgm:if name="Name14" axis="ch ch" ptType="node node" st="1 1" cnt="1 0" func="cnt" op="gt" val="0">
            <dgm:choose name="Name15">
              <dgm:if name="Name1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55"/>
                  <dgm:constr type="h" for="ch" forName="centerBox" refType="h" fact="0.4"/>
                  <dgm:constr type="userA" for="des" forName="outerSibTrans" refType="w"/>
                  <dgm:constr type="userA" for="des" forName="middleSibTrans" refType="w"/>
                  <dgm:constr type="userA" for="des" forName="centerSibTrans" refType="w"/>
                </dgm:constrLst>
              </dgm:if>
              <dgm:else name="Name1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18">
            <dgm:choose name="Name19">
              <dgm:if name="Name2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2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else>
    </dgm:choose>
    <dgm:ruleLst/>
    <dgm:choose name="Name22">
      <dgm:if name="Name23" axis="root ch" ptType="all node" st="1 1" cnt="0 0" func="cnt" op="gte" val="1">
        <dgm:layoutNode name="outerBox" styleLbl="node1">
          <dgm:alg type="composite">
            <dgm:param type="horzAlign" val="none"/>
            <dgm:param type="vertAlign" val="none"/>
          </dgm:alg>
          <dgm:shape xmlns:r="http://schemas.openxmlformats.org/officeDocument/2006/relationships" r:blip="">
            <dgm:adjLst/>
          </dgm:shape>
          <dgm:presOf/>
          <dgm:choose name="Name24">
            <dgm:if name="Name25" axis="root ch" ptType="all node" st="1 1" cnt="0 0" func="cnt" op="gt" val="1">
              <dgm:choose name="Name26">
                <dgm:if name="Name27" func="var" arg="dir" op="equ" val="norm">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025"/>
                    <dgm:constr type="t" for="ch" forName="outerBoxChildren" refType="h" fact="0.25"/>
                    <dgm:constr type="w" for="ch" forName="outerBoxChildren" refType="w" fact="0.15"/>
                    <dgm:constr type="h" for="ch" forName="outerBoxChildren" refType="h" fact="0.7"/>
                  </dgm:constrLst>
                </dgm:if>
                <dgm:else name="Name28">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825"/>
                    <dgm:constr type="t" for="ch" forName="outerBoxChildren" refType="h" fact="0.25"/>
                    <dgm:constr type="w" for="ch" forName="outerBoxChildren" refType="w" fact="0.15"/>
                    <dgm:constr type="h" for="ch" forName="outerBoxChildren" refType="h" fact="0.7"/>
                  </dgm:constrLst>
                </dgm:else>
              </dgm:choose>
            </dgm:if>
            <dgm:else name="Name29">
              <dgm:constrLst>
                <dgm:constr type="l" for="ch" forName="outerBoxParent"/>
                <dgm:constr type="t" for="ch" forName="outerBoxParent"/>
                <dgm:constr type="w" for="ch" forName="outerBoxParent" refType="w"/>
                <dgm:constr type="h" for="ch" forName="outerBoxParent" refType="h"/>
                <dgm:constr type="bMarg" for="ch" forName="outerBoxParent" refType="h" fact="1.75"/>
                <dgm:constr type="l" for="ch" forName="outerBoxChildren" refType="w" fact="0.025"/>
                <dgm:constr type="t" for="ch" forName="outerBoxChildren" refType="h" fact="0.45"/>
                <dgm:constr type="w" for="ch" forName="outerBoxChildren" refType="w" fact="0.95"/>
                <dgm:constr type="h" for="ch" forName="outerBoxChildren" refType="h" fact="0.45"/>
              </dgm:constrLst>
            </dgm:else>
          </dgm:choose>
          <dgm:ruleLst/>
          <dgm:layoutNode name="outerBoxParent" styleLbl="node1">
            <dgm:alg type="tx">
              <dgm:param type="txAnchorVert" val="t"/>
              <dgm:param type="parTxLTRAlign" val="l"/>
              <dgm:param type="parTxRTLAlign" val="r"/>
            </dgm:alg>
            <dgm:shape xmlns:r="http://schemas.openxmlformats.org/officeDocument/2006/relationships" type="roundRect" r:blip="">
              <dgm:adjLst>
                <dgm:adj idx="1" val="0.085"/>
              </dgm:adjLst>
            </dgm:shape>
            <dgm:presOf axis="ch" ptType="node" cnt="1"/>
            <dgm:constrLst>
              <dgm:constr type="tMarg" refType="primFontSz" fact="0.3"/>
              <dgm:constr type="lMarg" refType="primFontSz" fact="0.3"/>
              <dgm:constr type="rMarg" refType="primFontSz" fact="0.3"/>
            </dgm:constrLst>
            <dgm:ruleLst>
              <dgm:rule type="primFontSz" val="5" fact="NaN" max="NaN"/>
            </dgm:ruleLst>
          </dgm:layoutNode>
          <dgm:layoutNode name="outerBoxChildren">
            <dgm:choose name="Name30">
              <dgm:if name="Name31" axis="root ch" ptType="all node" st="1 1" cnt="0 0" func="cnt" op="gt" val="1">
                <dgm:alg type="lin">
                  <dgm:param type="linDir" val="fromT"/>
                  <dgm:param type="vertAlign" val="t"/>
                </dgm:alg>
              </dgm:if>
              <dgm:else name="Name32">
                <dgm:choose name="Name33">
                  <dgm:if name="Name34" func="var" arg="dir" op="equ" val="norm">
                    <dgm:alg type="lin">
                      <dgm:param type="horzAlign" val="l"/>
                    </dgm:alg>
                  </dgm:if>
                  <dgm:else name="Name35">
                    <dgm:alg type="lin">
                      <dgm:param type="linDir" val="fromR"/>
                      <dgm:param type="horzAlign" val="r"/>
                    </dgm:alg>
                  </dgm:else>
                </dgm:choose>
              </dgm:else>
            </dgm:choose>
            <dgm:shape xmlns:r="http://schemas.openxmlformats.org/officeDocument/2006/relationships" r:blip="">
              <dgm:adjLst/>
            </dgm:shape>
            <dgm:presOf/>
            <dgm:constrLst>
              <dgm:constr type="w" for="ch" forName="oChild" refType="w"/>
              <dgm:constr type="h" for="ch" forName="oChild" refType="h"/>
            </dgm:constrLst>
            <dgm:ruleLst/>
            <dgm:forEach name="Name36" axis="ch ch" ptType="node node" st="1 1" cnt="1 0">
              <dgm:layoutNode name="o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37" axis="followSib" ptType="sibTrans" cnt="1">
                <dgm:layoutNode name="ou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38"/>
    </dgm:choose>
    <dgm:choose name="Name39">
      <dgm:if name="Name40" axis="root ch" ptType="all node" st="1 1" cnt="0 0" func="cnt" op="gte" val="2">
        <dgm:layoutNode name="middleBox">
          <dgm:alg type="composite">
            <dgm:param type="horzAlign" val="none"/>
            <dgm:param type="vertAlign" val="none"/>
          </dgm:alg>
          <dgm:shape xmlns:r="http://schemas.openxmlformats.org/officeDocument/2006/relationships" r:blip="">
            <dgm:adjLst/>
          </dgm:shape>
          <dgm:presOf/>
          <dgm:choose name="Name41">
            <dgm:if name="Name42" axis="root ch" ptType="all node" st="1 1" cnt="0 0" func="cnt" op="gt" val="2">
              <dgm:choose name="Name43">
                <dgm:if name="Name44" func="var" arg="dir" op="equ" val="norm">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35"/>
                    <dgm:constr type="w" for="ch" forName="middleBoxChildren" refType="w" fact="0.2"/>
                    <dgm:constr type="h" for="ch" forName="middleBoxChildren" refType="h" fact="0.575"/>
                  </dgm:constrLst>
                </dgm:if>
                <dgm:else name="Name45">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775"/>
                    <dgm:constr type="t" for="ch" forName="middleBoxChildren" refType="h" fact="0.35"/>
                    <dgm:constr type="w" for="ch" forName="middleBoxChildren" refType="w" fact="0.2"/>
                    <dgm:constr type="h" for="ch" forName="middleBoxChildren" refType="h" fact="0.575"/>
                  </dgm:constrLst>
                </dgm:else>
              </dgm:choose>
            </dgm:if>
            <dgm:else name="Name46">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45"/>
                <dgm:constr type="w" for="ch" forName="middleBoxChildren" refType="w" fact="0.95"/>
                <dgm:constr type="h" for="ch" forName="middleBoxChildren" refType="h" fact="0.45"/>
              </dgm:constrLst>
            </dgm:else>
          </dgm:choose>
          <dgm:ruleLst/>
          <dgm:layoutNode name="middle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2" cnt="1"/>
            <dgm:constrLst>
              <dgm:constr type="tMarg" refType="primFontSz" fact="0.3"/>
              <dgm:constr type="lMarg" refType="primFontSz" fact="0.3"/>
              <dgm:constr type="rMarg" refType="primFontSz" fact="0.3"/>
            </dgm:constrLst>
            <dgm:ruleLst>
              <dgm:rule type="primFontSz" val="5" fact="NaN" max="NaN"/>
            </dgm:ruleLst>
          </dgm:layoutNode>
          <dgm:layoutNode name="middleBoxChildren">
            <dgm:choose name="Name47">
              <dgm:if name="Name48" axis="root ch" ptType="all node" st="1 1" cnt="0 0" func="cnt" op="gt" val="2">
                <dgm:alg type="lin">
                  <dgm:param type="linDir" val="fromT"/>
                  <dgm:param type="vertAlign" val="t"/>
                </dgm:alg>
              </dgm:if>
              <dgm:else name="Name49">
                <dgm:choose name="Name50">
                  <dgm:if name="Name51" func="var" arg="dir" op="equ" val="norm">
                    <dgm:alg type="lin">
                      <dgm:param type="horzAlign" val="l"/>
                    </dgm:alg>
                  </dgm:if>
                  <dgm:else name="Name52">
                    <dgm:alg type="lin">
                      <dgm:param type="linDir" val="fromR"/>
                      <dgm:param type="horzAlign" val="r"/>
                    </dgm:alg>
                  </dgm:else>
                </dgm:choose>
              </dgm:else>
            </dgm:choose>
            <dgm:shape xmlns:r="http://schemas.openxmlformats.org/officeDocument/2006/relationships" r:blip="">
              <dgm:adjLst/>
            </dgm:shape>
            <dgm:presOf/>
            <dgm:constrLst>
              <dgm:constr type="w" for="ch" forName="mChild" refType="w"/>
              <dgm:constr type="h" for="ch" forName="mChild" refType="h"/>
            </dgm:constrLst>
            <dgm:ruleLst/>
            <dgm:forEach name="Name53" axis="ch ch" ptType="node node" st="2 1" cnt="1 0">
              <dgm:layoutNode name="m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54" axis="followSib" ptType="sibTrans" cnt="1">
                <dgm:layoutNode name="middle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55"/>
    </dgm:choose>
    <dgm:choose name="Name56">
      <dgm:if name="Name57" axis="root ch" ptType="all node" st="1 1" cnt="0 0" func="cnt" op="gte" val="3">
        <dgm:layoutNode name="centerBox">
          <dgm:alg type="composite">
            <dgm:param type="horzAlign" val="none"/>
            <dgm:param type="vertAlign" val="none"/>
          </dgm:alg>
          <dgm:shape xmlns:r="http://schemas.openxmlformats.org/officeDocument/2006/relationships" r:blip="">
            <dgm:adjLst/>
          </dgm:shape>
          <dgm:presOf/>
          <dgm:choose name="Name58">
            <dgm:if name="Name59" axis="ch ch" ptType="node node" st="3 1" cnt="1 0" func="cnt" op="gt" val="0">
              <dgm:constrLst>
                <dgm:constr type="l" for="ch" forName="centerBoxParent"/>
                <dgm:constr type="t" for="ch" forName="centerBoxParent"/>
                <dgm:constr type="w" for="ch" forName="centerBoxParent" refType="w"/>
                <dgm:constr type="h" for="ch" forName="centerBoxParent" refType="h"/>
                <dgm:constr type="bMarg" for="ch" forName="centerBoxParent" refType="h" fact="1.6"/>
                <dgm:constr type="l" for="ch" forName="centerBoxChildren" refType="w" fact="0.025"/>
                <dgm:constr type="t" for="ch" forName="centerBoxChildren" refType="h" fact="0.45"/>
                <dgm:constr type="w" for="ch" forName="centerBoxChildren" refType="w" fact="0.95"/>
                <dgm:constr type="h" for="ch" forName="centerBoxChildren" refType="h" fact="0.45"/>
              </dgm:constrLst>
            </dgm:if>
            <dgm:else name="Name60">
              <dgm:constrLst>
                <dgm:constr type="l" for="ch" forName="centerBoxParent"/>
                <dgm:constr type="t" for="ch" forName="centerBoxParent"/>
                <dgm:constr type="w" for="ch" forName="centerBoxParent" refType="w"/>
                <dgm:constr type="h" for="ch" forName="centerBoxParent" refType="h"/>
              </dgm:constrLst>
            </dgm:else>
          </dgm:choose>
          <dgm:ruleLst/>
          <dgm:layoutNode name="center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3" cnt="1"/>
            <dgm:constrLst>
              <dgm:constr type="tMarg" refType="primFontSz" fact="0.3"/>
              <dgm:constr type="lMarg" refType="primFontSz" fact="0.3"/>
              <dgm:constr type="rMarg" refType="primFontSz" fact="0.3"/>
            </dgm:constrLst>
            <dgm:ruleLst>
              <dgm:rule type="primFontSz" val="5" fact="NaN" max="NaN"/>
            </dgm:ruleLst>
          </dgm:layoutNode>
          <dgm:choose name="Name61">
            <dgm:if name="Name62" axis="ch ch" ptType="node node" st="3 1" cnt="1 0" func="cnt" op="gt" val="0">
              <dgm:layoutNode name="centerBoxChildren">
                <dgm:choose name="Name63">
                  <dgm:if name="Name64" func="var" arg="dir" op="equ" val="norm">
                    <dgm:alg type="lin">
                      <dgm:param type="horzAlign" val="l"/>
                    </dgm:alg>
                  </dgm:if>
                  <dgm:else name="Name65">
                    <dgm:alg type="lin">
                      <dgm:param type="linDir" val="fromR"/>
                      <dgm:param type="horzAlign" val="r"/>
                    </dgm:alg>
                  </dgm:else>
                </dgm:choose>
                <dgm:shape xmlns:r="http://schemas.openxmlformats.org/officeDocument/2006/relationships" r:blip="">
                  <dgm:adjLst/>
                </dgm:shape>
                <dgm:presOf/>
                <dgm:constrLst>
                  <dgm:constr type="w" for="ch" forName="cChild" refType="w"/>
                  <dgm:constr type="h" for="ch" forName="cChild" refType="h"/>
                </dgm:constrLst>
                <dgm:ruleLst/>
                <dgm:forEach name="Name66" axis="ch ch" ptType="node node" st="3 1" cnt="1 0">
                  <dgm:layoutNode name="c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67" axis="followSib" ptType="sibTrans" cnt="1">
                    <dgm:layoutNode name="cen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if>
            <dgm:else name="Name68"/>
          </dgm:choose>
        </dgm:layoutNode>
      </dgm:if>
      <dgm:else name="Name69"/>
    </dgm:choose>
  </dgm:layoutNode>
</dgm:layoutDef>
</file>

<file path=ppt/diagrams/quickStyle1.xml><?xml version="1.0" encoding="utf-8"?>
<dgm:styleDef xmlns:dgm="http://schemas.openxmlformats.org/drawingml/2006/diagram" xmlns:a="http://schemas.openxmlformats.org/drawingml/2006/main" uniqueId="urn:microsoft.com/office/officeart/2005/8/quickstyle/3d8">
  <dgm:title val=""/>
  <dgm:desc val=""/>
  <dgm:catLst>
    <dgm:cat type="3D" pri="11800"/>
  </dgm:catLst>
  <dgm:scene3d>
    <a:camera prst="perspectiveHeroicExtremeRightFacing" zoom="82000">
      <a:rot lat="21300000" lon="20400000" rev="180000"/>
    </a:camera>
    <a:lightRig rig="morning" dir="t">
      <a:rot lat="0" lon="0" rev="20400000"/>
    </a:lightRig>
  </dgm:scene3d>
  <dgm:styleLbl name="node0">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ln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venn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tx1"/>
      </a:fontRef>
    </dgm:style>
  </dgm:styleLbl>
  <dgm:styleLbl name="align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3">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4">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ImgPlace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0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600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dgm:scene3d>
    <dgm:sp3d z="635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dgm:scene3d>
    <dgm:sp3d z="-1520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asst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asst2">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asst3">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1">
    <dgm:scene3d>
      <a:camera prst="orthographicFront"/>
      <a:lightRig rig="threePt" dir="t"/>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dgm:style>
  </dgm:styleLbl>
  <dgm:styleLbl name="conFgAcc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alignAcc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trAlignAcc1">
    <dgm:scene3d>
      <a:camera prst="orthographicFront"/>
      <a:lightRig rig="threePt" dir="t"/>
    </dgm:scene3d>
    <dgm:sp3d extrusionH="190500" prstMaterial="matte">
      <a:bevelT w="120650" h="38100"/>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bgAcc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solidFgAcc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solidBgAcc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bgAccFollowNode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fgAcc2">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fgAcc3">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fgAcc4">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bgShp">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7">
  <dgm:title val=""/>
  <dgm:desc val=""/>
  <dgm:catLst>
    <dgm:cat type="3D" pri="11700"/>
  </dgm:catLst>
  <dgm:scene3d>
    <a:camera prst="perspectiveLeft" zoom="91000"/>
    <a:lightRig rig="threePt" dir="t">
      <a:rot lat="0" lon="0" rev="20640000"/>
    </a:lightRig>
  </dgm:scene3d>
  <dgm:styleLbl name="node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lnNod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vennNode1">
    <dgm:scene3d>
      <a:camera prst="orthographicFront"/>
      <a:lightRig rig="threePt" dir="t"/>
    </dgm:scene3d>
    <dgm:sp3d extrusionH="50600" prstMaterial="clear">
      <a:bevelT w="101600" h="80600" prst="relaxedInset"/>
      <a:bevelB w="80600" h="80600" prst="relaxedInset"/>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50600" prstMaterial="metal">
      <a:bevelT w="101600" h="80600" prst="relaxedInset"/>
      <a:bevelB w="80600" h="80600" prst="relaxedInset"/>
    </dgm:sp3d>
    <dgm:txPr/>
    <dgm:style>
      <a:lnRef idx="1">
        <a:scrgbClr r="0" g="0" b="0"/>
      </a:lnRef>
      <a:fillRef idx="1">
        <a:scrgbClr r="0" g="0" b="0"/>
      </a:fillRef>
      <a:effectRef idx="1">
        <a:scrgbClr r="0" g="0" b="0"/>
      </a:effectRef>
      <a:fontRef idx="minor">
        <a:schemeClr val="dk1"/>
      </a:fontRef>
    </dgm:style>
  </dgm:styleLbl>
  <dgm:styleLbl name="node1">
    <dgm:scene3d>
      <a:camera prst="orthographicFront"/>
      <a:lightRig rig="threePt" dir="t"/>
    </dgm:scene3d>
    <dgm:sp3d extrusionH="50600" prstMaterial="metal">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fgImgPlace1">
    <dgm:scene3d>
      <a:camera prst="orthographicFront"/>
      <a:lightRig rig="threePt" dir="t"/>
    </dgm:scene3d>
    <dgm:sp3d z="572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alignImgPlac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dgm:style>
  </dgm:styleLbl>
  <dgm:styleLbl name="bgImgPlace1">
    <dgm:scene3d>
      <a:camera prst="orthographicFront"/>
      <a:lightRig rig="threePt" dir="t"/>
    </dgm:scene3d>
    <dgm:sp3d z="-2118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sibTrans2D1">
    <dgm:scene3d>
      <a:camera prst="orthographicFront"/>
      <a:lightRig rig="threePt" dir="t"/>
    </dgm:scene3d>
    <dgm:sp3d z="-110000">
      <a:bevelT w="40600" h="20600" prst="relaxedInset"/>
    </dgm:sp3d>
    <dgm:txPr/>
    <dgm:style>
      <a:lnRef idx="0">
        <a:scrgbClr r="0" g="0" b="0"/>
      </a:lnRef>
      <a:fillRef idx="1">
        <a:scrgbClr r="0" g="0" b="0"/>
      </a:fillRef>
      <a:effectRef idx="2">
        <a:scrgbClr r="0" g="0" b="0"/>
      </a:effectRef>
      <a:fontRef idx="minor"/>
    </dgm:style>
  </dgm:styleLbl>
  <dgm:styleLbl name="fgSibTrans2D1">
    <dgm:scene3d>
      <a:camera prst="orthographicFront"/>
      <a:lightRig rig="threePt" dir="t"/>
    </dgm:scene3d>
    <dgm:sp3d z="10600">
      <a:bevelT w="40600" h="20600" prst="relaxedInset"/>
    </dgm:sp3d>
    <dgm:txPr/>
    <dgm:style>
      <a:lnRef idx="0">
        <a:scrgbClr r="0" g="0" b="0"/>
      </a:lnRef>
      <a:fillRef idx="1">
        <a:scrgbClr r="0" g="0" b="0"/>
      </a:fillRef>
      <a:effectRef idx="2">
        <a:scrgbClr r="0" g="0" b="0"/>
      </a:effectRef>
      <a:fontRef idx="minor"/>
    </dgm:style>
  </dgm:styleLbl>
  <dgm:styleLbl name="bgSibTrans2D1">
    <dgm:scene3d>
      <a:camera prst="orthographicFront"/>
      <a:lightRig rig="threePt" dir="t"/>
    </dgm:scene3d>
    <dgm:sp3d z="-211800">
      <a:bevelT w="40600" h="20600" prst="relaxedInset"/>
    </dgm:sp3d>
    <dgm:txPr/>
    <dgm:style>
      <a:lnRef idx="0">
        <a:scrgbClr r="0" g="0" b="0"/>
      </a:lnRef>
      <a:fillRef idx="1">
        <a:scrgbClr r="0" g="0" b="0"/>
      </a:fillRef>
      <a:effectRef idx="2">
        <a:scrgbClr r="0" g="0" b="0"/>
      </a:effectRef>
      <a:fontRef idx="minor"/>
    </dgm:style>
  </dgm:styleLbl>
  <dgm:styleLbl name="sibTrans1D1">
    <dgm:scene3d>
      <a:camera prst="orthographicFront"/>
      <a:lightRig rig="threePt" dir="t"/>
    </dgm:scene3d>
    <dgm:sp3d z="-110000"/>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0000"/>
    <dgm:txPr/>
    <dgm:style>
      <a:lnRef idx="1">
        <a:scrgbClr r="0" g="0" b="0"/>
      </a:lnRef>
      <a:fillRef idx="1">
        <a:scrgbClr r="0" g="0" b="0"/>
      </a:fillRef>
      <a:effectRef idx="0">
        <a:scrgbClr r="0" g="0" b="0"/>
      </a:effectRef>
      <a:fontRef idx="minor"/>
    </dgm:style>
  </dgm:styleLbl>
  <dgm:styleLbl name="asst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parChTrans2D1">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2">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3">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2D4">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1D1">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50600">
      <a:bevelT w="101600" h="80600"/>
      <a:bevelB w="80600" h="80600"/>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50600">
      <a:bevelT w="101600" h="80600"/>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solidBgAcc1">
    <dgm:scene3d>
      <a:camera prst="orthographicFront"/>
      <a:lightRig rig="threePt" dir="t"/>
    </dgm:scene3d>
    <dgm:sp3d z="-161800" extrusionH="10600" contourW="3000">
      <a:bevelT w="48600" h="8600" prst="softRound"/>
      <a:bevelB w="48600" h="8600" prst="relaxedInset"/>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161800" extrusionH="10600" contourW="3000">
      <a:bevelT w="48600" h="8600" prst="relaxedInset"/>
      <a:bevelB w="48600" h="8600" prst="relaxedInset"/>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618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50600">
      <a:bevelT w="80600" h="80600" prst="relaxedInset"/>
      <a:bevelB w="80600" h="80600" prst="relaxedInset"/>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200" extrusionH="600" contourW="3000" prstMaterial="plastic">
      <a:bevelT w="80600" h="18600" prst="relaxedInset"/>
      <a:bevelB w="80600" h="8600" prst="relaxedInset"/>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7">
  <dgm:title val=""/>
  <dgm:desc val=""/>
  <dgm:catLst>
    <dgm:cat type="3D" pri="11700"/>
  </dgm:catLst>
  <dgm:scene3d>
    <a:camera prst="perspectiveLeft" zoom="91000"/>
    <a:lightRig rig="threePt" dir="t">
      <a:rot lat="0" lon="0" rev="20640000"/>
    </a:lightRig>
  </dgm:scene3d>
  <dgm:styleLbl name="node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lnNod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vennNode1">
    <dgm:scene3d>
      <a:camera prst="orthographicFront"/>
      <a:lightRig rig="threePt" dir="t"/>
    </dgm:scene3d>
    <dgm:sp3d extrusionH="50600" prstMaterial="clear">
      <a:bevelT w="101600" h="80600" prst="relaxedInset"/>
      <a:bevelB w="80600" h="80600" prst="relaxedInset"/>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50600" prstMaterial="metal">
      <a:bevelT w="101600" h="80600" prst="relaxedInset"/>
      <a:bevelB w="80600" h="80600" prst="relaxedInset"/>
    </dgm:sp3d>
    <dgm:txPr/>
    <dgm:style>
      <a:lnRef idx="1">
        <a:scrgbClr r="0" g="0" b="0"/>
      </a:lnRef>
      <a:fillRef idx="1">
        <a:scrgbClr r="0" g="0" b="0"/>
      </a:fillRef>
      <a:effectRef idx="1">
        <a:scrgbClr r="0" g="0" b="0"/>
      </a:effectRef>
      <a:fontRef idx="minor">
        <a:schemeClr val="dk1"/>
      </a:fontRef>
    </dgm:style>
  </dgm:styleLbl>
  <dgm:styleLbl name="node1">
    <dgm:scene3d>
      <a:camera prst="orthographicFront"/>
      <a:lightRig rig="threePt" dir="t"/>
    </dgm:scene3d>
    <dgm:sp3d extrusionH="50600" prstMaterial="metal">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fgImgPlace1">
    <dgm:scene3d>
      <a:camera prst="orthographicFront"/>
      <a:lightRig rig="threePt" dir="t"/>
    </dgm:scene3d>
    <dgm:sp3d z="572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alignImgPlac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dgm:style>
  </dgm:styleLbl>
  <dgm:styleLbl name="bgImgPlace1">
    <dgm:scene3d>
      <a:camera prst="orthographicFront"/>
      <a:lightRig rig="threePt" dir="t"/>
    </dgm:scene3d>
    <dgm:sp3d z="-2118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sibTrans2D1">
    <dgm:scene3d>
      <a:camera prst="orthographicFront"/>
      <a:lightRig rig="threePt" dir="t"/>
    </dgm:scene3d>
    <dgm:sp3d z="-110000">
      <a:bevelT w="40600" h="20600" prst="relaxedInset"/>
    </dgm:sp3d>
    <dgm:txPr/>
    <dgm:style>
      <a:lnRef idx="0">
        <a:scrgbClr r="0" g="0" b="0"/>
      </a:lnRef>
      <a:fillRef idx="1">
        <a:scrgbClr r="0" g="0" b="0"/>
      </a:fillRef>
      <a:effectRef idx="2">
        <a:scrgbClr r="0" g="0" b="0"/>
      </a:effectRef>
      <a:fontRef idx="minor"/>
    </dgm:style>
  </dgm:styleLbl>
  <dgm:styleLbl name="fgSibTrans2D1">
    <dgm:scene3d>
      <a:camera prst="orthographicFront"/>
      <a:lightRig rig="threePt" dir="t"/>
    </dgm:scene3d>
    <dgm:sp3d z="10600">
      <a:bevelT w="40600" h="20600" prst="relaxedInset"/>
    </dgm:sp3d>
    <dgm:txPr/>
    <dgm:style>
      <a:lnRef idx="0">
        <a:scrgbClr r="0" g="0" b="0"/>
      </a:lnRef>
      <a:fillRef idx="1">
        <a:scrgbClr r="0" g="0" b="0"/>
      </a:fillRef>
      <a:effectRef idx="2">
        <a:scrgbClr r="0" g="0" b="0"/>
      </a:effectRef>
      <a:fontRef idx="minor"/>
    </dgm:style>
  </dgm:styleLbl>
  <dgm:styleLbl name="bgSibTrans2D1">
    <dgm:scene3d>
      <a:camera prst="orthographicFront"/>
      <a:lightRig rig="threePt" dir="t"/>
    </dgm:scene3d>
    <dgm:sp3d z="-211800">
      <a:bevelT w="40600" h="20600" prst="relaxedInset"/>
    </dgm:sp3d>
    <dgm:txPr/>
    <dgm:style>
      <a:lnRef idx="0">
        <a:scrgbClr r="0" g="0" b="0"/>
      </a:lnRef>
      <a:fillRef idx="1">
        <a:scrgbClr r="0" g="0" b="0"/>
      </a:fillRef>
      <a:effectRef idx="2">
        <a:scrgbClr r="0" g="0" b="0"/>
      </a:effectRef>
      <a:fontRef idx="minor"/>
    </dgm:style>
  </dgm:styleLbl>
  <dgm:styleLbl name="sibTrans1D1">
    <dgm:scene3d>
      <a:camera prst="orthographicFront"/>
      <a:lightRig rig="threePt" dir="t"/>
    </dgm:scene3d>
    <dgm:sp3d z="-110000"/>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0000"/>
    <dgm:txPr/>
    <dgm:style>
      <a:lnRef idx="1">
        <a:scrgbClr r="0" g="0" b="0"/>
      </a:lnRef>
      <a:fillRef idx="1">
        <a:scrgbClr r="0" g="0" b="0"/>
      </a:fillRef>
      <a:effectRef idx="0">
        <a:scrgbClr r="0" g="0" b="0"/>
      </a:effectRef>
      <a:fontRef idx="minor"/>
    </dgm:style>
  </dgm:styleLbl>
  <dgm:styleLbl name="asst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parChTrans2D1">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2">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3">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2D4">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1D1">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50600">
      <a:bevelT w="101600" h="80600"/>
      <a:bevelB w="80600" h="80600"/>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50600">
      <a:bevelT w="101600" h="80600"/>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solidBgAcc1">
    <dgm:scene3d>
      <a:camera prst="orthographicFront"/>
      <a:lightRig rig="threePt" dir="t"/>
    </dgm:scene3d>
    <dgm:sp3d z="-161800" extrusionH="10600" contourW="3000">
      <a:bevelT w="48600" h="8600" prst="softRound"/>
      <a:bevelB w="48600" h="8600" prst="relaxedInset"/>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161800" extrusionH="10600" contourW="3000">
      <a:bevelT w="48600" h="8600" prst="relaxedInset"/>
      <a:bevelB w="48600" h="8600" prst="relaxedInset"/>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618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50600">
      <a:bevelT w="80600" h="80600" prst="relaxedInset"/>
      <a:bevelB w="80600" h="80600" prst="relaxedInset"/>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200" extrusionH="600" contourW="3000" prstMaterial="plastic">
      <a:bevelT w="80600" h="18600" prst="relaxedInset"/>
      <a:bevelB w="80600" h="8600" prst="relaxedInset"/>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8">
  <dgm:title val=""/>
  <dgm:desc val=""/>
  <dgm:catLst>
    <dgm:cat type="3D" pri="11800"/>
  </dgm:catLst>
  <dgm:scene3d>
    <a:camera prst="perspectiveHeroicExtremeRightFacing" zoom="82000">
      <a:rot lat="21300000" lon="20400000" rev="180000"/>
    </a:camera>
    <a:lightRig rig="morning" dir="t">
      <a:rot lat="0" lon="0" rev="20400000"/>
    </a:lightRig>
  </dgm:scene3d>
  <dgm:styleLbl name="node0">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ln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venn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tx1"/>
      </a:fontRef>
    </dgm:style>
  </dgm:styleLbl>
  <dgm:styleLbl name="align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3">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4">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ImgPlace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0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600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dgm:scene3d>
    <dgm:sp3d z="635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dgm:scene3d>
    <dgm:sp3d z="-1520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asst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asst2">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asst3">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1">
    <dgm:scene3d>
      <a:camera prst="orthographicFront"/>
      <a:lightRig rig="threePt" dir="t"/>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dgm:style>
  </dgm:styleLbl>
  <dgm:styleLbl name="conFgAcc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alignAcc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trAlignAcc1">
    <dgm:scene3d>
      <a:camera prst="orthographicFront"/>
      <a:lightRig rig="threePt" dir="t"/>
    </dgm:scene3d>
    <dgm:sp3d extrusionH="190500" prstMaterial="matte">
      <a:bevelT w="120650" h="38100"/>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bgAcc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solidFgAcc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solidBgAcc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bgAccFollowNode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fgAcc2">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fgAcc3">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fgAcc4">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bgShp">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8">
  <dgm:title val=""/>
  <dgm:desc val=""/>
  <dgm:catLst>
    <dgm:cat type="3D" pri="11800"/>
  </dgm:catLst>
  <dgm:scene3d>
    <a:camera prst="perspectiveHeroicExtremeRightFacing" zoom="82000">
      <a:rot lat="21300000" lon="20400000" rev="180000"/>
    </a:camera>
    <a:lightRig rig="morning" dir="t">
      <a:rot lat="0" lon="0" rev="20400000"/>
    </a:lightRig>
  </dgm:scene3d>
  <dgm:styleLbl name="node0">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ln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venn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tx1"/>
      </a:fontRef>
    </dgm:style>
  </dgm:styleLbl>
  <dgm:styleLbl name="align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3">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4">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ImgPlace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0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600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dgm:scene3d>
    <dgm:sp3d z="635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dgm:scene3d>
    <dgm:sp3d z="-1520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asst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asst2">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asst3">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1">
    <dgm:scene3d>
      <a:camera prst="orthographicFront"/>
      <a:lightRig rig="threePt" dir="t"/>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dgm:style>
  </dgm:styleLbl>
  <dgm:styleLbl name="conFgAcc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alignAcc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trAlignAcc1">
    <dgm:scene3d>
      <a:camera prst="orthographicFront"/>
      <a:lightRig rig="threePt" dir="t"/>
    </dgm:scene3d>
    <dgm:sp3d extrusionH="190500" prstMaterial="matte">
      <a:bevelT w="120650" h="38100"/>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bgAcc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solidFgAcc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solidBgAcc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bgAccFollowNode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fgAcc2">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fgAcc3">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fgAcc4">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bgShp">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42" name="Rectangle 2"/>
          <p:cNvSpPr>
            <a:spLocks noGrp="1" noChangeArrowheads="1"/>
          </p:cNvSpPr>
          <p:nvPr>
            <p:ph type="hdr" sz="quarter"/>
          </p:nvPr>
        </p:nvSpPr>
        <p:spPr bwMode="auto">
          <a:xfrm>
            <a:off x="1" y="1"/>
            <a:ext cx="2939185" cy="49598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atin typeface="Arial" pitchFamily="34" charset="0"/>
              </a:defRPr>
            </a:lvl1pPr>
          </a:lstStyle>
          <a:p>
            <a:pPr>
              <a:defRPr/>
            </a:pPr>
            <a:endParaRPr lang="en-US"/>
          </a:p>
        </p:txBody>
      </p:sp>
      <p:sp>
        <p:nvSpPr>
          <p:cNvPr id="112643" name="Rectangle 3"/>
          <p:cNvSpPr>
            <a:spLocks noGrp="1" noChangeArrowheads="1"/>
          </p:cNvSpPr>
          <p:nvPr>
            <p:ph type="dt" sz="quarter" idx="1"/>
          </p:nvPr>
        </p:nvSpPr>
        <p:spPr bwMode="auto">
          <a:xfrm>
            <a:off x="3841101" y="1"/>
            <a:ext cx="2939185" cy="49598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pitchFamily="34" charset="0"/>
              </a:defRPr>
            </a:lvl1pPr>
          </a:lstStyle>
          <a:p>
            <a:pPr>
              <a:defRPr/>
            </a:pPr>
            <a:endParaRPr lang="en-US"/>
          </a:p>
        </p:txBody>
      </p:sp>
      <p:sp>
        <p:nvSpPr>
          <p:cNvPr id="112644" name="Rectangle 4"/>
          <p:cNvSpPr>
            <a:spLocks noGrp="1" noChangeArrowheads="1"/>
          </p:cNvSpPr>
          <p:nvPr>
            <p:ph type="ftr" sz="quarter" idx="2"/>
          </p:nvPr>
        </p:nvSpPr>
        <p:spPr bwMode="auto">
          <a:xfrm>
            <a:off x="1" y="9428905"/>
            <a:ext cx="2939185" cy="49598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atin typeface="Arial" pitchFamily="34" charset="0"/>
              </a:defRPr>
            </a:lvl1pPr>
          </a:lstStyle>
          <a:p>
            <a:pPr>
              <a:defRPr/>
            </a:pPr>
            <a:r>
              <a:rPr lang="fa-IR" smtClean="0"/>
              <a:t>ارائه مدل دولت الكترونيك در حكمراني مطلوب</a:t>
            </a:r>
            <a:endParaRPr lang="en-US"/>
          </a:p>
        </p:txBody>
      </p:sp>
      <p:sp>
        <p:nvSpPr>
          <p:cNvPr id="112645" name="Rectangle 5"/>
          <p:cNvSpPr>
            <a:spLocks noGrp="1" noChangeArrowheads="1"/>
          </p:cNvSpPr>
          <p:nvPr>
            <p:ph type="sldNum" sz="quarter" idx="3"/>
          </p:nvPr>
        </p:nvSpPr>
        <p:spPr bwMode="auto">
          <a:xfrm>
            <a:off x="3841101" y="9428905"/>
            <a:ext cx="2939185" cy="49598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pitchFamily="34" charset="0"/>
              </a:defRPr>
            </a:lvl1pPr>
          </a:lstStyle>
          <a:p>
            <a:pPr>
              <a:defRPr/>
            </a:pPr>
            <a:fld id="{6674A64D-98D4-4232-81DC-C14A0171E147}" type="slidenum">
              <a:rPr lang="ar-SA"/>
              <a:pPr>
                <a:defRPr/>
              </a:pPr>
              <a:t>‹#›</a:t>
            </a:fld>
            <a:endParaRPr lang="en-US"/>
          </a:p>
        </p:txBody>
      </p:sp>
    </p:spTree>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42616" y="1"/>
            <a:ext cx="2939184" cy="495982"/>
          </a:xfrm>
          <a:prstGeom prst="rect">
            <a:avLst/>
          </a:prstGeom>
        </p:spPr>
        <p:txBody>
          <a:bodyPr vert="horz" lIns="91440" tIns="45720" rIns="91440" bIns="45720" rtlCol="1"/>
          <a:lstStyle>
            <a:lvl1pPr algn="r">
              <a:defRPr sz="1200">
                <a:latin typeface="Arial" pitchFamily="34" charset="0"/>
              </a:defRPr>
            </a:lvl1pPr>
          </a:lstStyle>
          <a:p>
            <a:pPr>
              <a:defRPr/>
            </a:pPr>
            <a:endParaRPr lang="fa-IR"/>
          </a:p>
        </p:txBody>
      </p:sp>
      <p:sp>
        <p:nvSpPr>
          <p:cNvPr id="3" name="Date Placeholder 2"/>
          <p:cNvSpPr>
            <a:spLocks noGrp="1"/>
          </p:cNvSpPr>
          <p:nvPr>
            <p:ph type="dt" idx="1"/>
          </p:nvPr>
        </p:nvSpPr>
        <p:spPr>
          <a:xfrm>
            <a:off x="1516" y="1"/>
            <a:ext cx="2939184" cy="495982"/>
          </a:xfrm>
          <a:prstGeom prst="rect">
            <a:avLst/>
          </a:prstGeom>
        </p:spPr>
        <p:txBody>
          <a:bodyPr vert="horz" lIns="91440" tIns="45720" rIns="91440" bIns="45720" rtlCol="1"/>
          <a:lstStyle>
            <a:lvl1pPr algn="l">
              <a:defRPr sz="1200">
                <a:latin typeface="Arial" pitchFamily="34" charset="0"/>
              </a:defRPr>
            </a:lvl1pPr>
          </a:lstStyle>
          <a:p>
            <a:pPr>
              <a:defRPr/>
            </a:pPr>
            <a:fld id="{32E29CA5-6AED-41B3-BECE-5C9B1338233A}" type="datetimeFigureOut">
              <a:rPr lang="fa-IR"/>
              <a:pPr>
                <a:defRPr/>
              </a:pPr>
              <a:t>01/06/1436</a:t>
            </a:fld>
            <a:endParaRPr lang="fa-IR"/>
          </a:p>
        </p:txBody>
      </p:sp>
      <p:sp>
        <p:nvSpPr>
          <p:cNvPr id="4" name="Slide Image Placeholder 3"/>
          <p:cNvSpPr>
            <a:spLocks noGrp="1" noRot="1" noChangeAspect="1"/>
          </p:cNvSpPr>
          <p:nvPr>
            <p:ph type="sldImg" idx="2"/>
          </p:nvPr>
        </p:nvSpPr>
        <p:spPr>
          <a:xfrm>
            <a:off x="909638" y="744538"/>
            <a:ext cx="4962525" cy="3722687"/>
          </a:xfrm>
          <a:prstGeom prst="rect">
            <a:avLst/>
          </a:prstGeom>
          <a:noFill/>
          <a:ln w="12700">
            <a:solidFill>
              <a:prstClr val="black"/>
            </a:solidFill>
          </a:ln>
        </p:spPr>
        <p:txBody>
          <a:bodyPr vert="horz" lIns="91440" tIns="45720" rIns="91440" bIns="45720" rtlCol="1" anchor="ctr"/>
          <a:lstStyle/>
          <a:p>
            <a:pPr lvl="0"/>
            <a:endParaRPr lang="fa-IR" noProof="0" smtClean="0"/>
          </a:p>
        </p:txBody>
      </p:sp>
      <p:sp>
        <p:nvSpPr>
          <p:cNvPr id="5" name="Notes Placeholder 4"/>
          <p:cNvSpPr>
            <a:spLocks noGrp="1"/>
          </p:cNvSpPr>
          <p:nvPr>
            <p:ph type="body" sz="quarter" idx="3"/>
          </p:nvPr>
        </p:nvSpPr>
        <p:spPr>
          <a:xfrm>
            <a:off x="677574" y="4714452"/>
            <a:ext cx="5426653" cy="4467338"/>
          </a:xfrm>
          <a:prstGeom prst="rect">
            <a:avLst/>
          </a:prstGeom>
        </p:spPr>
        <p:txBody>
          <a:bodyPr vert="horz" wrap="square" lIns="91440" tIns="45720" rIns="91440" bIns="45720" numCol="1" anchor="t" anchorCtr="0" compatLnSpc="1">
            <a:prstTxWarp prst="textNoShape">
              <a:avLst/>
            </a:prstTxWarp>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3842616" y="9428905"/>
            <a:ext cx="2939184" cy="495982"/>
          </a:xfrm>
          <a:prstGeom prst="rect">
            <a:avLst/>
          </a:prstGeom>
        </p:spPr>
        <p:txBody>
          <a:bodyPr vert="horz" lIns="91440" tIns="45720" rIns="91440" bIns="45720" rtlCol="1" anchor="b"/>
          <a:lstStyle>
            <a:lvl1pPr algn="r">
              <a:defRPr sz="1200">
                <a:latin typeface="Arial" pitchFamily="34" charset="0"/>
              </a:defRPr>
            </a:lvl1pPr>
          </a:lstStyle>
          <a:p>
            <a:pPr>
              <a:defRPr/>
            </a:pPr>
            <a:r>
              <a:rPr lang="fa-IR" smtClean="0"/>
              <a:t>ارائه مدل دولت الكترونيك در حكمراني مطلوب</a:t>
            </a:r>
            <a:endParaRPr lang="fa-IR"/>
          </a:p>
        </p:txBody>
      </p:sp>
      <p:sp>
        <p:nvSpPr>
          <p:cNvPr id="7" name="Slide Number Placeholder 6"/>
          <p:cNvSpPr>
            <a:spLocks noGrp="1"/>
          </p:cNvSpPr>
          <p:nvPr>
            <p:ph type="sldNum" sz="quarter" idx="5"/>
          </p:nvPr>
        </p:nvSpPr>
        <p:spPr>
          <a:xfrm>
            <a:off x="1516" y="9428905"/>
            <a:ext cx="2939184" cy="495982"/>
          </a:xfrm>
          <a:prstGeom prst="rect">
            <a:avLst/>
          </a:prstGeom>
        </p:spPr>
        <p:txBody>
          <a:bodyPr vert="horz" lIns="91440" tIns="45720" rIns="91440" bIns="45720" rtlCol="1" anchor="b"/>
          <a:lstStyle>
            <a:lvl1pPr algn="l">
              <a:defRPr sz="1200">
                <a:latin typeface="Arial" pitchFamily="34" charset="0"/>
              </a:defRPr>
            </a:lvl1pPr>
          </a:lstStyle>
          <a:p>
            <a:pPr>
              <a:defRPr/>
            </a:pPr>
            <a:fld id="{F662D034-12F0-4B39-B9CB-6BF7B329FD56}" type="slidenum">
              <a:rPr lang="fa-IR"/>
              <a:pPr>
                <a:defRPr/>
              </a:pPr>
              <a:t>‹#›</a:t>
            </a:fld>
            <a:endParaRPr lang="fa-IR"/>
          </a:p>
        </p:txBody>
      </p:sp>
    </p:spTree>
  </p:cSld>
  <p:clrMap bg1="lt1" tx1="dk1" bg2="lt2" tx2="dk2" accent1="accent1" accent2="accent2" accent3="accent3" accent4="accent4" accent5="accent5" accent6="accent6" hlink="hlink" folHlink="folHlink"/>
  <p:hf hdr="0" dt="0"/>
  <p:notesStyle>
    <a:lvl1pPr algn="r" rtl="1" eaLnBrk="0" fontAlgn="base" hangingPunct="0">
      <a:spcBef>
        <a:spcPct val="30000"/>
      </a:spcBef>
      <a:spcAft>
        <a:spcPct val="0"/>
      </a:spcAft>
      <a:defRPr sz="1200" kern="1200">
        <a:solidFill>
          <a:schemeClr val="tx1"/>
        </a:solidFill>
        <a:latin typeface="+mn-lt"/>
        <a:ea typeface="+mn-ea"/>
        <a:cs typeface="+mn-cs"/>
      </a:defRPr>
    </a:lvl1pPr>
    <a:lvl2pPr marL="457200" algn="r" rtl="1" eaLnBrk="0" fontAlgn="base" hangingPunct="0">
      <a:spcBef>
        <a:spcPct val="30000"/>
      </a:spcBef>
      <a:spcAft>
        <a:spcPct val="0"/>
      </a:spcAft>
      <a:defRPr sz="1200" kern="1200">
        <a:solidFill>
          <a:schemeClr val="tx1"/>
        </a:solidFill>
        <a:latin typeface="+mn-lt"/>
        <a:ea typeface="+mn-ea"/>
        <a:cs typeface="+mn-cs"/>
      </a:defRPr>
    </a:lvl2pPr>
    <a:lvl3pPr marL="914400" algn="r" rtl="1" eaLnBrk="0" fontAlgn="base" hangingPunct="0">
      <a:spcBef>
        <a:spcPct val="30000"/>
      </a:spcBef>
      <a:spcAft>
        <a:spcPct val="0"/>
      </a:spcAft>
      <a:defRPr sz="1200" kern="1200">
        <a:solidFill>
          <a:schemeClr val="tx1"/>
        </a:solidFill>
        <a:latin typeface="+mn-lt"/>
        <a:ea typeface="+mn-ea"/>
        <a:cs typeface="+mn-cs"/>
      </a:defRPr>
    </a:lvl3pPr>
    <a:lvl4pPr marL="1371600" algn="r" rtl="1" eaLnBrk="0" fontAlgn="base" hangingPunct="0">
      <a:spcBef>
        <a:spcPct val="30000"/>
      </a:spcBef>
      <a:spcAft>
        <a:spcPct val="0"/>
      </a:spcAft>
      <a:defRPr sz="1200" kern="1200">
        <a:solidFill>
          <a:schemeClr val="tx1"/>
        </a:solidFill>
        <a:latin typeface="+mn-lt"/>
        <a:ea typeface="+mn-ea"/>
        <a:cs typeface="+mn-cs"/>
      </a:defRPr>
    </a:lvl4pPr>
    <a:lvl5pPr marL="1828800" algn="r" rtl="1" eaLnBrk="0" fontAlgn="base" hangingPunct="0">
      <a:spcBef>
        <a:spcPct val="30000"/>
      </a:spcBef>
      <a:spcAft>
        <a:spcPct val="0"/>
      </a:spcAft>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a:p>
        </p:txBody>
      </p:sp>
      <p:sp>
        <p:nvSpPr>
          <p:cNvPr id="4" name="Slide Number Placeholder 3"/>
          <p:cNvSpPr>
            <a:spLocks noGrp="1"/>
          </p:cNvSpPr>
          <p:nvPr>
            <p:ph type="sldNum" sz="quarter" idx="10"/>
          </p:nvPr>
        </p:nvSpPr>
        <p:spPr/>
        <p:txBody>
          <a:bodyPr/>
          <a:lstStyle/>
          <a:p>
            <a:pPr>
              <a:defRPr/>
            </a:pPr>
            <a:fld id="{F662D034-12F0-4B39-B9CB-6BF7B329FD56}" type="slidenum">
              <a:rPr lang="fa-IR" smtClean="0"/>
              <a:pPr>
                <a:defRPr/>
              </a:pPr>
              <a:t>1</a:t>
            </a:fld>
            <a:endParaRPr lang="fa-IR"/>
          </a:p>
        </p:txBody>
      </p:sp>
      <p:sp>
        <p:nvSpPr>
          <p:cNvPr id="5" name="Footer Placeholder 4"/>
          <p:cNvSpPr>
            <a:spLocks noGrp="1"/>
          </p:cNvSpPr>
          <p:nvPr>
            <p:ph type="ftr" sz="quarter" idx="11"/>
          </p:nvPr>
        </p:nvSpPr>
        <p:spPr/>
        <p:txBody>
          <a:bodyPr/>
          <a:lstStyle/>
          <a:p>
            <a:pPr>
              <a:defRPr/>
            </a:pPr>
            <a:r>
              <a:rPr lang="fa-IR" smtClean="0"/>
              <a:t>ارائه مدل دولت الكترونيك در حكمراني مطلوب</a:t>
            </a:r>
            <a:endParaRPr lang="fa-I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fa-I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a-I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fa-IR" smtClean="0"/>
              <a:t>ارائه مدل دولت الكترونيك در حكمراني مطلوب</a:t>
            </a:r>
            <a:endParaRPr lang="en-US"/>
          </a:p>
        </p:txBody>
      </p:sp>
      <p:sp>
        <p:nvSpPr>
          <p:cNvPr id="6" name="Slide Number Placeholder 5"/>
          <p:cNvSpPr>
            <a:spLocks noGrp="1"/>
          </p:cNvSpPr>
          <p:nvPr>
            <p:ph type="sldNum" sz="quarter" idx="12"/>
          </p:nvPr>
        </p:nvSpPr>
        <p:spPr/>
        <p:txBody>
          <a:bodyPr/>
          <a:lstStyle>
            <a:lvl1pPr>
              <a:defRPr/>
            </a:lvl1pPr>
          </a:lstStyle>
          <a:p>
            <a:pPr>
              <a:defRPr/>
            </a:pPr>
            <a:fld id="{4D4D05BF-31D2-4B62-93FC-22486C1BA1D6}"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fa-IR" smtClean="0"/>
              <a:t>ارائه مدل دولت الكترونيك در حكمراني مطلوب</a:t>
            </a:r>
            <a:endParaRPr lang="en-US"/>
          </a:p>
        </p:txBody>
      </p:sp>
      <p:sp>
        <p:nvSpPr>
          <p:cNvPr id="6" name="Slide Number Placeholder 5"/>
          <p:cNvSpPr>
            <a:spLocks noGrp="1"/>
          </p:cNvSpPr>
          <p:nvPr>
            <p:ph type="sldNum" sz="quarter" idx="12"/>
          </p:nvPr>
        </p:nvSpPr>
        <p:spPr/>
        <p:txBody>
          <a:bodyPr/>
          <a:lstStyle>
            <a:lvl1pPr>
              <a:defRPr/>
            </a:lvl1pPr>
          </a:lstStyle>
          <a:p>
            <a:pPr>
              <a:defRPr/>
            </a:pPr>
            <a:fld id="{966B3E18-9AC4-443D-A25A-95EDBD4D4262}" type="slidenum">
              <a:rPr lang="ar-SA"/>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fa-IR" smtClean="0"/>
              <a:t>ارائه مدل دولت الكترونيك در حكمراني مطلوب</a:t>
            </a:r>
            <a:endParaRPr lang="en-US"/>
          </a:p>
        </p:txBody>
      </p:sp>
      <p:sp>
        <p:nvSpPr>
          <p:cNvPr id="6" name="Slide Number Placeholder 5"/>
          <p:cNvSpPr>
            <a:spLocks noGrp="1"/>
          </p:cNvSpPr>
          <p:nvPr>
            <p:ph type="sldNum" sz="quarter" idx="12"/>
          </p:nvPr>
        </p:nvSpPr>
        <p:spPr/>
        <p:txBody>
          <a:bodyPr/>
          <a:lstStyle>
            <a:lvl1pPr>
              <a:defRPr/>
            </a:lvl1pPr>
          </a:lstStyle>
          <a:p>
            <a:pPr>
              <a:defRPr/>
            </a:pPr>
            <a:fld id="{A3DD62E8-F2D9-412F-A66A-6FB01F1C2164}" type="slidenum">
              <a:rPr lang="ar-SA"/>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fa-IR" smtClean="0"/>
              <a:t>ارائه مدل دولت الكترونيك در حكمراني مطلوب</a:t>
            </a:r>
            <a:endParaRPr lang="en-US"/>
          </a:p>
        </p:txBody>
      </p:sp>
      <p:sp>
        <p:nvSpPr>
          <p:cNvPr id="6" name="Slide Number Placeholder 5"/>
          <p:cNvSpPr>
            <a:spLocks noGrp="1"/>
          </p:cNvSpPr>
          <p:nvPr>
            <p:ph type="sldNum" sz="quarter" idx="12"/>
          </p:nvPr>
        </p:nvSpPr>
        <p:spPr/>
        <p:txBody>
          <a:bodyPr/>
          <a:lstStyle>
            <a:lvl1pPr>
              <a:defRPr/>
            </a:lvl1pPr>
          </a:lstStyle>
          <a:p>
            <a:pPr>
              <a:defRPr/>
            </a:pPr>
            <a:fld id="{9FA7ED4E-D241-4C3B-B55F-31478354F73A}" type="slidenum">
              <a:rPr lang="ar-SA"/>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fa-I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fa-IR" smtClean="0"/>
              <a:t>ارائه مدل دولت الكترونيك در حكمراني مطلوب</a:t>
            </a:r>
            <a:endParaRPr lang="en-US"/>
          </a:p>
        </p:txBody>
      </p:sp>
      <p:sp>
        <p:nvSpPr>
          <p:cNvPr id="6" name="Slide Number Placeholder 5"/>
          <p:cNvSpPr>
            <a:spLocks noGrp="1"/>
          </p:cNvSpPr>
          <p:nvPr>
            <p:ph type="sldNum" sz="quarter" idx="12"/>
          </p:nvPr>
        </p:nvSpPr>
        <p:spPr/>
        <p:txBody>
          <a:bodyPr/>
          <a:lstStyle>
            <a:lvl1pPr>
              <a:defRPr/>
            </a:lvl1pPr>
          </a:lstStyle>
          <a:p>
            <a:pPr>
              <a:defRPr/>
            </a:pPr>
            <a:fld id="{B7222265-D06D-4B1E-B7A5-1574769A3745}" type="slidenum">
              <a:rPr lang="ar-SA"/>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r>
              <a:rPr lang="fa-IR" smtClean="0"/>
              <a:t>ارائه مدل دولت الكترونيك در حكمراني مطلوب</a:t>
            </a:r>
            <a:endParaRPr lang="en-US"/>
          </a:p>
        </p:txBody>
      </p:sp>
      <p:sp>
        <p:nvSpPr>
          <p:cNvPr id="7" name="Slide Number Placeholder 5"/>
          <p:cNvSpPr>
            <a:spLocks noGrp="1"/>
          </p:cNvSpPr>
          <p:nvPr>
            <p:ph type="sldNum" sz="quarter" idx="12"/>
          </p:nvPr>
        </p:nvSpPr>
        <p:spPr/>
        <p:txBody>
          <a:bodyPr/>
          <a:lstStyle>
            <a:lvl1pPr>
              <a:defRPr/>
            </a:lvl1pPr>
          </a:lstStyle>
          <a:p>
            <a:pPr>
              <a:defRPr/>
            </a:pPr>
            <a:fld id="{D1A3FC4F-BBE3-429F-8EF0-8EE688DBF226}" type="slidenum">
              <a:rPr lang="ar-SA"/>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a-I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r>
              <a:rPr lang="fa-IR" smtClean="0"/>
              <a:t>ارائه مدل دولت الكترونيك در حكمراني مطلوب</a:t>
            </a:r>
            <a:endParaRPr lang="en-US"/>
          </a:p>
        </p:txBody>
      </p:sp>
      <p:sp>
        <p:nvSpPr>
          <p:cNvPr id="9" name="Slide Number Placeholder 5"/>
          <p:cNvSpPr>
            <a:spLocks noGrp="1"/>
          </p:cNvSpPr>
          <p:nvPr>
            <p:ph type="sldNum" sz="quarter" idx="12"/>
          </p:nvPr>
        </p:nvSpPr>
        <p:spPr/>
        <p:txBody>
          <a:bodyPr/>
          <a:lstStyle>
            <a:lvl1pPr>
              <a:defRPr/>
            </a:lvl1pPr>
          </a:lstStyle>
          <a:p>
            <a:pPr>
              <a:defRPr/>
            </a:pPr>
            <a:fld id="{A6C40D31-6F77-498B-9964-58F3438DDBE0}" type="slidenum">
              <a:rPr lang="ar-SA"/>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r>
              <a:rPr lang="fa-IR" smtClean="0"/>
              <a:t>ارائه مدل دولت الكترونيك در حكمراني مطلوب</a:t>
            </a:r>
            <a:endParaRPr lang="en-US"/>
          </a:p>
        </p:txBody>
      </p:sp>
      <p:sp>
        <p:nvSpPr>
          <p:cNvPr id="5" name="Slide Number Placeholder 5"/>
          <p:cNvSpPr>
            <a:spLocks noGrp="1"/>
          </p:cNvSpPr>
          <p:nvPr>
            <p:ph type="sldNum" sz="quarter" idx="12"/>
          </p:nvPr>
        </p:nvSpPr>
        <p:spPr/>
        <p:txBody>
          <a:bodyPr/>
          <a:lstStyle>
            <a:lvl1pPr>
              <a:defRPr/>
            </a:lvl1pPr>
          </a:lstStyle>
          <a:p>
            <a:pPr>
              <a:defRPr/>
            </a:pPr>
            <a:fld id="{17C19EFC-7FC0-4490-9F70-FDA7A559F61C}" type="slidenum">
              <a:rPr lang="ar-SA"/>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r>
              <a:rPr lang="fa-IR" smtClean="0"/>
              <a:t>ارائه مدل دولت الكترونيك در حكمراني مطلوب</a:t>
            </a:r>
            <a:endParaRPr lang="en-US"/>
          </a:p>
        </p:txBody>
      </p:sp>
      <p:sp>
        <p:nvSpPr>
          <p:cNvPr id="4" name="Slide Number Placeholder 5"/>
          <p:cNvSpPr>
            <a:spLocks noGrp="1"/>
          </p:cNvSpPr>
          <p:nvPr>
            <p:ph type="sldNum" sz="quarter" idx="12"/>
          </p:nvPr>
        </p:nvSpPr>
        <p:spPr/>
        <p:txBody>
          <a:bodyPr/>
          <a:lstStyle>
            <a:lvl1pPr>
              <a:defRPr/>
            </a:lvl1pPr>
          </a:lstStyle>
          <a:p>
            <a:pPr>
              <a:defRPr/>
            </a:pPr>
            <a:fld id="{EE7E5E37-D434-48CA-B2E1-212F16216363}" type="slidenum">
              <a:rPr lang="ar-SA"/>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fa-I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r>
              <a:rPr lang="fa-IR" smtClean="0"/>
              <a:t>ارائه مدل دولت الكترونيك در حكمراني مطلوب</a:t>
            </a:r>
            <a:endParaRPr lang="en-US"/>
          </a:p>
        </p:txBody>
      </p:sp>
      <p:sp>
        <p:nvSpPr>
          <p:cNvPr id="7" name="Slide Number Placeholder 5"/>
          <p:cNvSpPr>
            <a:spLocks noGrp="1"/>
          </p:cNvSpPr>
          <p:nvPr>
            <p:ph type="sldNum" sz="quarter" idx="12"/>
          </p:nvPr>
        </p:nvSpPr>
        <p:spPr/>
        <p:txBody>
          <a:bodyPr/>
          <a:lstStyle>
            <a:lvl1pPr>
              <a:defRPr/>
            </a:lvl1pPr>
          </a:lstStyle>
          <a:p>
            <a:pPr>
              <a:defRPr/>
            </a:pPr>
            <a:fld id="{FBA13479-EEDB-4E49-AA63-4893B16A992F}" type="slidenum">
              <a:rPr lang="ar-SA"/>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fa-IR"/>
          </a:p>
        </p:txBody>
      </p:sp>
      <p:sp>
        <p:nvSpPr>
          <p:cNvPr id="3" name="Picture Placeholder 2"/>
          <p:cNvSpPr>
            <a:spLocks noGrp="1"/>
          </p:cNvSpPr>
          <p:nvPr>
            <p:ph type="pic" idx="1"/>
          </p:nvPr>
        </p:nvSpPr>
        <p:spPr>
          <a:xfrm>
            <a:off x="1792288" y="612775"/>
            <a:ext cx="5486400" cy="4114800"/>
          </a:xfrm>
        </p:spPr>
        <p:txBody>
          <a:bodyPr rtlCol="1">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a-IR"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r>
              <a:rPr lang="fa-IR" smtClean="0"/>
              <a:t>ارائه مدل دولت الكترونيك در حكمراني مطلوب</a:t>
            </a:r>
            <a:endParaRPr lang="en-US"/>
          </a:p>
        </p:txBody>
      </p:sp>
      <p:sp>
        <p:nvSpPr>
          <p:cNvPr id="7" name="Slide Number Placeholder 5"/>
          <p:cNvSpPr>
            <a:spLocks noGrp="1"/>
          </p:cNvSpPr>
          <p:nvPr>
            <p:ph type="sldNum" sz="quarter" idx="12"/>
          </p:nvPr>
        </p:nvSpPr>
        <p:spPr/>
        <p:txBody>
          <a:bodyPr/>
          <a:lstStyle>
            <a:lvl1pPr>
              <a:defRPr/>
            </a:lvl1pPr>
          </a:lstStyle>
          <a:p>
            <a:pPr>
              <a:defRPr/>
            </a:pPr>
            <a:fld id="{BD9D13F1-BE84-41AC-B176-394A0740967F}" type="slidenum">
              <a:rPr lang="ar-SA"/>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latin typeface="Arial" pitchFamily="34" charset="0"/>
              </a:defRPr>
            </a:lvl1pPr>
          </a:lstStyle>
          <a:p>
            <a:pPr>
              <a:defRPr/>
            </a:pP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latin typeface="Arial" pitchFamily="34" charset="0"/>
              </a:defRPr>
            </a:lvl1pPr>
          </a:lstStyle>
          <a:p>
            <a:pPr>
              <a:defRPr/>
            </a:pPr>
            <a:r>
              <a:rPr lang="fa-IR" smtClean="0"/>
              <a:t>ارائه مدل دولت الكترونيك در حكمراني مطلوب</a:t>
            </a:r>
            <a:endParaRPr lang="en-US"/>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latin typeface="Arial" pitchFamily="34" charset="0"/>
              </a:defRPr>
            </a:lvl1pPr>
          </a:lstStyle>
          <a:p>
            <a:pPr>
              <a:defRPr/>
            </a:pPr>
            <a:fld id="{8F7FCE70-416E-4162-9590-B62700841011}" type="slidenum">
              <a:rPr lang="ar-SA"/>
              <a:pPr>
                <a:defRPr/>
              </a:pPr>
              <a:t>‹#›</a:t>
            </a:fld>
            <a:endParaRPr lang="en-US"/>
          </a:p>
        </p:txBody>
      </p:sp>
    </p:spTree>
  </p:cSld>
  <p:clrMap bg1="lt1" tx1="dk1" bg2="lt2" tx2="dk2" accent1="accent1" accent2="accent2" accent3="accent3" accent4="accent4" accent5="accent5" accent6="accent6" hlink="hlink" folHlink="folHlink"/>
  <p:sldLayoutIdLst>
    <p:sldLayoutId id="2147484350" r:id="rId1"/>
    <p:sldLayoutId id="2147484339" r:id="rId2"/>
    <p:sldLayoutId id="2147484340" r:id="rId3"/>
    <p:sldLayoutId id="2147484341" r:id="rId4"/>
    <p:sldLayoutId id="2147484342" r:id="rId5"/>
    <p:sldLayoutId id="2147484343" r:id="rId6"/>
    <p:sldLayoutId id="2147484344" r:id="rId7"/>
    <p:sldLayoutId id="2147484345" r:id="rId8"/>
    <p:sldLayoutId id="2147484346" r:id="rId9"/>
    <p:sldLayoutId id="2147484347" r:id="rId10"/>
    <p:sldLayoutId id="2147484348" r:id="rId11"/>
  </p:sldLayoutIdLst>
  <p:hf hdr="0" dt="0"/>
  <p:txStyles>
    <p:titleStyle>
      <a:lvl1pPr algn="ctr" rtl="1" eaLnBrk="0" fontAlgn="base" hangingPunct="0">
        <a:spcBef>
          <a:spcPct val="0"/>
        </a:spcBef>
        <a:spcAft>
          <a:spcPct val="0"/>
        </a:spcAft>
        <a:defRPr sz="4400" kern="1200">
          <a:solidFill>
            <a:schemeClr val="tx1"/>
          </a:solidFill>
          <a:latin typeface="+mj-lt"/>
          <a:ea typeface="+mj-ea"/>
          <a:cs typeface="+mj-cs"/>
        </a:defRPr>
      </a:lvl1pPr>
      <a:lvl2pPr algn="ctr" rtl="1" eaLnBrk="0" fontAlgn="base" hangingPunct="0">
        <a:spcBef>
          <a:spcPct val="0"/>
        </a:spcBef>
        <a:spcAft>
          <a:spcPct val="0"/>
        </a:spcAft>
        <a:defRPr sz="4400">
          <a:solidFill>
            <a:schemeClr val="tx1"/>
          </a:solidFill>
          <a:latin typeface="Calibri" pitchFamily="34" charset="0"/>
        </a:defRPr>
      </a:lvl2pPr>
      <a:lvl3pPr algn="ctr" rtl="1" eaLnBrk="0" fontAlgn="base" hangingPunct="0">
        <a:spcBef>
          <a:spcPct val="0"/>
        </a:spcBef>
        <a:spcAft>
          <a:spcPct val="0"/>
        </a:spcAft>
        <a:defRPr sz="4400">
          <a:solidFill>
            <a:schemeClr val="tx1"/>
          </a:solidFill>
          <a:latin typeface="Calibri" pitchFamily="34" charset="0"/>
        </a:defRPr>
      </a:lvl3pPr>
      <a:lvl4pPr algn="ctr" rtl="1" eaLnBrk="0" fontAlgn="base" hangingPunct="0">
        <a:spcBef>
          <a:spcPct val="0"/>
        </a:spcBef>
        <a:spcAft>
          <a:spcPct val="0"/>
        </a:spcAft>
        <a:defRPr sz="4400">
          <a:solidFill>
            <a:schemeClr val="tx1"/>
          </a:solidFill>
          <a:latin typeface="Calibri" pitchFamily="34" charset="0"/>
        </a:defRPr>
      </a:lvl4pPr>
      <a:lvl5pPr algn="ctr" rtl="1" eaLnBrk="0" fontAlgn="base" hangingPunct="0">
        <a:spcBef>
          <a:spcPct val="0"/>
        </a:spcBef>
        <a:spcAft>
          <a:spcPct val="0"/>
        </a:spcAft>
        <a:defRPr sz="4400">
          <a:solidFill>
            <a:schemeClr val="tx1"/>
          </a:solidFill>
          <a:latin typeface="Calibri" pitchFamily="34" charset="0"/>
        </a:defRPr>
      </a:lvl5pPr>
      <a:lvl6pPr marL="457200" algn="ctr" rtl="1" fontAlgn="base">
        <a:spcBef>
          <a:spcPct val="0"/>
        </a:spcBef>
        <a:spcAft>
          <a:spcPct val="0"/>
        </a:spcAft>
        <a:defRPr sz="4400">
          <a:solidFill>
            <a:schemeClr val="tx1"/>
          </a:solidFill>
          <a:latin typeface="Calibri" pitchFamily="34" charset="0"/>
        </a:defRPr>
      </a:lvl6pPr>
      <a:lvl7pPr marL="914400" algn="ctr" rtl="1" fontAlgn="base">
        <a:spcBef>
          <a:spcPct val="0"/>
        </a:spcBef>
        <a:spcAft>
          <a:spcPct val="0"/>
        </a:spcAft>
        <a:defRPr sz="4400">
          <a:solidFill>
            <a:schemeClr val="tx1"/>
          </a:solidFill>
          <a:latin typeface="Calibri" pitchFamily="34" charset="0"/>
        </a:defRPr>
      </a:lvl7pPr>
      <a:lvl8pPr marL="1371600" algn="ctr" rtl="1" fontAlgn="base">
        <a:spcBef>
          <a:spcPct val="0"/>
        </a:spcBef>
        <a:spcAft>
          <a:spcPct val="0"/>
        </a:spcAft>
        <a:defRPr sz="4400">
          <a:solidFill>
            <a:schemeClr val="tx1"/>
          </a:solidFill>
          <a:latin typeface="Calibri" pitchFamily="34" charset="0"/>
        </a:defRPr>
      </a:lvl8pPr>
      <a:lvl9pPr marL="1828800" algn="ctr" rtl="1" fontAlgn="base">
        <a:spcBef>
          <a:spcPct val="0"/>
        </a:spcBef>
        <a:spcAft>
          <a:spcPct val="0"/>
        </a:spcAft>
        <a:defRPr sz="4400">
          <a:solidFill>
            <a:schemeClr val="tx1"/>
          </a:solidFill>
          <a:latin typeface="Calibri" pitchFamily="34" charset="0"/>
        </a:defRPr>
      </a:lvl9pPr>
    </p:titleStyle>
    <p:body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8" Type="http://schemas.openxmlformats.org/officeDocument/2006/relationships/diagramQuickStyle" Target="../diagrams/quickStyle3.xml"/><Relationship Id="rId3" Type="http://schemas.openxmlformats.org/officeDocument/2006/relationships/diagramLayout" Target="../diagrams/layout2.xml"/><Relationship Id="rId7" Type="http://schemas.openxmlformats.org/officeDocument/2006/relationships/diagramLayout" Target="../diagrams/layout3.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openxmlformats.org/officeDocument/2006/relationships/diagramData" Target="../diagrams/data3.xml"/><Relationship Id="rId11" Type="http://schemas.microsoft.com/office/2007/relationships/diagramDrawing" Target="../diagrams/drawing6.xml"/><Relationship Id="rId5" Type="http://schemas.openxmlformats.org/officeDocument/2006/relationships/diagramColors" Target="../diagrams/colors2.xml"/><Relationship Id="rId10" Type="http://schemas.microsoft.com/office/2007/relationships/diagramDrawing" Target="../diagrams/drawing5.xml"/><Relationship Id="rId4" Type="http://schemas.openxmlformats.org/officeDocument/2006/relationships/diagramQuickStyle" Target="../diagrams/quickStyle2.xml"/><Relationship Id="rId9" Type="http://schemas.openxmlformats.org/officeDocument/2006/relationships/diagramColors" Target="../diagrams/colors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endParaRPr lang="fa-IR" dirty="0" smtClean="0"/>
          </a:p>
        </p:txBody>
      </p:sp>
      <p:sp>
        <p:nvSpPr>
          <p:cNvPr id="3075" name="Content Placeholder 2"/>
          <p:cNvSpPr>
            <a:spLocks noGrp="1"/>
          </p:cNvSpPr>
          <p:nvPr>
            <p:ph idx="1"/>
          </p:nvPr>
        </p:nvSpPr>
        <p:spPr/>
        <p:txBody>
          <a:bodyPr/>
          <a:lstStyle/>
          <a:p>
            <a:endParaRPr lang="fa-IR" smtClean="0"/>
          </a:p>
        </p:txBody>
      </p:sp>
      <p:pic>
        <p:nvPicPr>
          <p:cNvPr id="7" name="Picture 2" descr="D:\تحقیق و پایان نامه\بسم الله\009.jpg"/>
          <p:cNvPicPr>
            <a:picLocks noChangeAspect="1" noChangeArrowheads="1"/>
          </p:cNvPicPr>
          <p:nvPr/>
        </p:nvPicPr>
        <p:blipFill>
          <a:blip r:embed="rId3" cstate="print">
            <a:duotone>
              <a:prstClr val="black"/>
              <a:schemeClr val="accent5">
                <a:tint val="45000"/>
                <a:satMod val="400000"/>
              </a:schemeClr>
            </a:duotone>
          </a:blip>
          <a:srcRect/>
          <a:stretch>
            <a:fillRect/>
          </a:stretch>
        </p:blipFill>
        <p:spPr bwMode="auto">
          <a:xfrm>
            <a:off x="1828800" y="838200"/>
            <a:ext cx="5367337" cy="4577003"/>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5" name="Footer Placeholder 4"/>
          <p:cNvSpPr>
            <a:spLocks noGrp="1"/>
          </p:cNvSpPr>
          <p:nvPr>
            <p:ph type="ftr" sz="quarter" idx="11"/>
          </p:nvPr>
        </p:nvSpPr>
        <p:spPr/>
        <p:txBody>
          <a:bodyPr/>
          <a:lstStyle/>
          <a:p>
            <a:pPr>
              <a:defRPr/>
            </a:pPr>
            <a:r>
              <a:rPr lang="fa-IR" smtClean="0"/>
              <a:t>ارائه مدل دولت الكترونيك در حكمراني مطلوب</a:t>
            </a:r>
            <a:endParaRPr lang="en-US"/>
          </a:p>
        </p:txBody>
      </p:sp>
      <p:sp>
        <p:nvSpPr>
          <p:cNvPr id="6" name="Slide Number Placeholder 5"/>
          <p:cNvSpPr>
            <a:spLocks noGrp="1"/>
          </p:cNvSpPr>
          <p:nvPr>
            <p:ph type="sldNum" sz="quarter" idx="12"/>
          </p:nvPr>
        </p:nvSpPr>
        <p:spPr/>
        <p:txBody>
          <a:bodyPr/>
          <a:lstStyle/>
          <a:p>
            <a:pPr>
              <a:defRPr/>
            </a:pPr>
            <a:fld id="{9FA7ED4E-D241-4C3B-B55F-31478354F73A}" type="slidenum">
              <a:rPr lang="ar-SA" smtClean="0"/>
              <a:pPr>
                <a:defRPr/>
              </a:pPr>
              <a:t>1</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8" presetClass="entr" presetSubtype="0" accel="50000"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2000" fill="hold"/>
                                        <p:tgtEl>
                                          <p:spTgt spid="7"/>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8" dur="2000" fill="hold"/>
                                        <p:tgtEl>
                                          <p:spTgt spid="7"/>
                                        </p:tgtEl>
                                        <p:attrNameLst>
                                          <p:attrName>ppt_x</p:attrName>
                                        </p:attrNameLst>
                                      </p:cBhvr>
                                      <p:tavLst>
                                        <p:tav tm="0">
                                          <p:val>
                                            <p:fltVal val="-1"/>
                                          </p:val>
                                        </p:tav>
                                        <p:tav tm="50000">
                                          <p:val>
                                            <p:fltVal val="0.95"/>
                                          </p:val>
                                        </p:tav>
                                        <p:tav tm="100000">
                                          <p:val>
                                            <p:strVal val="#ppt_x"/>
                                          </p:val>
                                        </p:tav>
                                      </p:tavLst>
                                    </p:anim>
                                    <p:anim calcmode="lin" valueType="num">
                                      <p:cBhvr>
                                        <p:cTn id="9" dur="2000" fill="hold"/>
                                        <p:tgtEl>
                                          <p:spTgt spid="7"/>
                                        </p:tgtEl>
                                        <p:attrNameLst>
                                          <p:attrName>ppt_y</p:attrName>
                                        </p:attrNameLst>
                                      </p:cBhvr>
                                      <p:tavLst>
                                        <p:tav tm="0">
                                          <p:val>
                                            <p:strVal val="#ppt_y"/>
                                          </p:val>
                                        </p:tav>
                                        <p:tav tm="100000">
                                          <p:val>
                                            <p:strVal val="#ppt_y"/>
                                          </p:val>
                                        </p:tav>
                                      </p:tavLst>
                                    </p:anim>
                                    <p:animEffect transition="in" filter="fade">
                                      <p:cBhvr>
                                        <p:cTn id="10"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p:cNvGrpSpPr/>
          <p:nvPr/>
        </p:nvGrpSpPr>
        <p:grpSpPr>
          <a:xfrm>
            <a:off x="0" y="0"/>
            <a:ext cx="1049777" cy="524888"/>
            <a:chOff x="3812955" y="2745879"/>
            <a:chExt cx="1049777" cy="524888"/>
          </a:xfrm>
        </p:grpSpPr>
        <p:sp>
          <p:nvSpPr>
            <p:cNvPr id="8" name="Rectangle 7"/>
            <p:cNvSpPr/>
            <p:nvPr/>
          </p:nvSpPr>
          <p:spPr>
            <a:xfrm>
              <a:off x="3812955" y="2745879"/>
              <a:ext cx="1049777" cy="524888"/>
            </a:xfrm>
            <a:prstGeom prst="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9" name="Rectangle 8"/>
            <p:cNvSpPr/>
            <p:nvPr/>
          </p:nvSpPr>
          <p:spPr>
            <a:xfrm>
              <a:off x="3812955" y="2745879"/>
              <a:ext cx="1049777" cy="52488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985" tIns="6985" rIns="6985" bIns="698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a-IR" sz="1100" b="0" i="0" u="none" strike="noStrike" kern="1200" cap="none" normalizeH="0" baseline="0" dirty="0" smtClean="0">
                  <a:ln>
                    <a:noFill/>
                  </a:ln>
                  <a:solidFill>
                    <a:schemeClr val="tx1"/>
                  </a:solidFill>
                  <a:effectLst/>
                  <a:latin typeface="Arial" pitchFamily="34" charset="0"/>
                  <a:cs typeface="Arial" pitchFamily="34" charset="0"/>
                </a:rPr>
                <a:t>طرح نظري مساله تحقیق</a:t>
              </a:r>
              <a:endParaRPr kumimoji="0" lang="en-US" sz="1100" b="0" i="0" u="none" strike="noStrike" kern="1200" cap="none" normalizeH="0" baseline="0" dirty="0" smtClean="0">
                <a:ln>
                  <a:noFill/>
                </a:ln>
                <a:solidFill>
                  <a:schemeClr val="tx1"/>
                </a:solidFill>
                <a:effectLst/>
                <a:latin typeface="Arial" pitchFamily="34" charset="0"/>
                <a:cs typeface="Arial" pitchFamily="34" charset="0"/>
              </a:endParaRPr>
            </a:p>
          </p:txBody>
        </p:sp>
      </p:grpSp>
      <p:sp>
        <p:nvSpPr>
          <p:cNvPr id="6" name="Footer Placeholder 5"/>
          <p:cNvSpPr>
            <a:spLocks noGrp="1"/>
          </p:cNvSpPr>
          <p:nvPr>
            <p:ph type="ftr" sz="quarter" idx="11"/>
          </p:nvPr>
        </p:nvSpPr>
        <p:spPr/>
        <p:txBody>
          <a:bodyPr/>
          <a:lstStyle/>
          <a:p>
            <a:pPr>
              <a:defRPr/>
            </a:pPr>
            <a:r>
              <a:rPr lang="fa-IR" smtClean="0"/>
              <a:t>ارائه مدل دولت الكترونيك در حكمراني مطلوب</a:t>
            </a:r>
            <a:endParaRPr lang="en-US"/>
          </a:p>
        </p:txBody>
      </p:sp>
      <p:sp>
        <p:nvSpPr>
          <p:cNvPr id="10" name="Slide Number Placeholder 9"/>
          <p:cNvSpPr>
            <a:spLocks noGrp="1"/>
          </p:cNvSpPr>
          <p:nvPr>
            <p:ph type="sldNum" sz="quarter" idx="12"/>
          </p:nvPr>
        </p:nvSpPr>
        <p:spPr/>
        <p:txBody>
          <a:bodyPr/>
          <a:lstStyle/>
          <a:p>
            <a:pPr>
              <a:defRPr/>
            </a:pPr>
            <a:fld id="{EE7E5E37-D434-48CA-B2E1-212F16216363}" type="slidenum">
              <a:rPr lang="ar-SA" sz="1800" smtClean="0">
                <a:solidFill>
                  <a:schemeClr val="tx1"/>
                </a:solidFill>
              </a:rPr>
              <a:pPr>
                <a:defRPr/>
              </a:pPr>
              <a:t>10</a:t>
            </a:fld>
            <a:endParaRPr lang="en-US" sz="1800" dirty="0">
              <a:solidFill>
                <a:schemeClr val="tx1"/>
              </a:solidFill>
            </a:endParaRPr>
          </a:p>
        </p:txBody>
      </p:sp>
      <p:sp>
        <p:nvSpPr>
          <p:cNvPr id="11" name="Oval 10"/>
          <p:cNvSpPr/>
          <p:nvPr/>
        </p:nvSpPr>
        <p:spPr>
          <a:xfrm>
            <a:off x="0" y="533400"/>
            <a:ext cx="8458200" cy="5943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p:cNvSpPr txBox="1"/>
          <p:nvPr/>
        </p:nvSpPr>
        <p:spPr>
          <a:xfrm>
            <a:off x="2514600" y="5334000"/>
            <a:ext cx="3048000" cy="523220"/>
          </a:xfrm>
          <a:prstGeom prst="rect">
            <a:avLst/>
          </a:prstGeom>
          <a:noFill/>
        </p:spPr>
        <p:txBody>
          <a:bodyPr wrap="square" rtlCol="0">
            <a:spAutoFit/>
          </a:bodyPr>
          <a:lstStyle/>
          <a:p>
            <a:r>
              <a:rPr lang="fa-IR" sz="2800" dirty="0" smtClean="0">
                <a:cs typeface="B Lotus" pitchFamily="2" charset="-78"/>
              </a:rPr>
              <a:t>بوم</a:t>
            </a:r>
            <a:endParaRPr lang="en-US" sz="2800" dirty="0">
              <a:cs typeface="B Lotus" pitchFamily="2" charset="-78"/>
            </a:endParaRPr>
          </a:p>
        </p:txBody>
      </p:sp>
      <p:sp>
        <p:nvSpPr>
          <p:cNvPr id="14" name="TextBox 13"/>
          <p:cNvSpPr txBox="1"/>
          <p:nvPr/>
        </p:nvSpPr>
        <p:spPr>
          <a:xfrm>
            <a:off x="6629400" y="5867400"/>
            <a:ext cx="1981200" cy="646331"/>
          </a:xfrm>
          <a:prstGeom prst="rect">
            <a:avLst/>
          </a:prstGeom>
          <a:noFill/>
        </p:spPr>
        <p:txBody>
          <a:bodyPr wrap="square" rtlCol="0">
            <a:spAutoFit/>
          </a:bodyPr>
          <a:lstStyle/>
          <a:p>
            <a:r>
              <a:rPr lang="fa-IR" dirty="0" smtClean="0"/>
              <a:t>:منبع </a:t>
            </a:r>
            <a:r>
              <a:rPr lang="en-US" dirty="0" smtClean="0"/>
              <a:t>Holman and all,2003</a:t>
            </a:r>
            <a:endParaRPr lang="en-US" dirty="0"/>
          </a:p>
        </p:txBody>
      </p:sp>
      <p:pic>
        <p:nvPicPr>
          <p:cNvPr id="1026" name="Picture 2" descr="F:\pic2.jpg"/>
          <p:cNvPicPr>
            <a:picLocks noChangeAspect="1" noChangeArrowheads="1"/>
          </p:cNvPicPr>
          <p:nvPr/>
        </p:nvPicPr>
        <p:blipFill>
          <a:blip r:embed="rId2" cstate="print"/>
          <a:srcRect l="6547" r="12713"/>
          <a:stretch>
            <a:fillRect/>
          </a:stretch>
        </p:blipFill>
        <p:spPr bwMode="auto">
          <a:xfrm>
            <a:off x="1447800" y="1447800"/>
            <a:ext cx="5638800" cy="4045527"/>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4"/>
          <p:cNvSpPr>
            <a:spLocks noChangeArrowheads="1"/>
          </p:cNvSpPr>
          <p:nvPr/>
        </p:nvSpPr>
        <p:spPr bwMode="auto">
          <a:xfrm>
            <a:off x="381000" y="381000"/>
            <a:ext cx="8382000" cy="954107"/>
          </a:xfrm>
          <a:prstGeom prst="rect">
            <a:avLst/>
          </a:prstGeom>
          <a:noFill/>
          <a:ln w="9525">
            <a:noFill/>
            <a:miter lim="800000"/>
            <a:headEnd/>
            <a:tailEnd/>
          </a:ln>
        </p:spPr>
        <p:txBody>
          <a:bodyPr wrap="square">
            <a:spAutoFit/>
          </a:bodyPr>
          <a:lstStyle/>
          <a:p>
            <a:r>
              <a:rPr lang="fa-IR" sz="2800" b="1" dirty="0" smtClean="0">
                <a:cs typeface="B Lotus" pitchFamily="2" charset="-78"/>
              </a:rPr>
              <a:t>تکامل فناوري اطلاعات و ارتباطات به عنوان سیستم فنی – اجتماعی - بومی</a:t>
            </a:r>
            <a:endParaRPr lang="en-US" sz="2800" b="1" dirty="0">
              <a:cs typeface="B Lotus" pitchFamily="2" charset="-78"/>
            </a:endParaRPr>
          </a:p>
        </p:txBody>
      </p:sp>
      <p:grpSp>
        <p:nvGrpSpPr>
          <p:cNvPr id="5" name="Group 4"/>
          <p:cNvGrpSpPr/>
          <p:nvPr/>
        </p:nvGrpSpPr>
        <p:grpSpPr>
          <a:xfrm>
            <a:off x="0" y="0"/>
            <a:ext cx="1049777" cy="524888"/>
            <a:chOff x="3812955" y="2745879"/>
            <a:chExt cx="1049777" cy="524888"/>
          </a:xfrm>
        </p:grpSpPr>
        <p:sp>
          <p:nvSpPr>
            <p:cNvPr id="8" name="Rectangle 7"/>
            <p:cNvSpPr/>
            <p:nvPr/>
          </p:nvSpPr>
          <p:spPr>
            <a:xfrm>
              <a:off x="3812955" y="2745879"/>
              <a:ext cx="1049777" cy="524888"/>
            </a:xfrm>
            <a:prstGeom prst="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9" name="Rectangle 8"/>
            <p:cNvSpPr/>
            <p:nvPr/>
          </p:nvSpPr>
          <p:spPr>
            <a:xfrm>
              <a:off x="3812955" y="2745879"/>
              <a:ext cx="1049777" cy="52488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985" tIns="6985" rIns="6985" bIns="698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a-IR" sz="1100" b="0" i="0" u="none" strike="noStrike" kern="1200" cap="none" normalizeH="0" baseline="0" dirty="0" smtClean="0">
                  <a:ln>
                    <a:noFill/>
                  </a:ln>
                  <a:solidFill>
                    <a:schemeClr val="tx1"/>
                  </a:solidFill>
                  <a:effectLst/>
                  <a:latin typeface="Arial" pitchFamily="34" charset="0"/>
                  <a:cs typeface="Arial" pitchFamily="34" charset="0"/>
                </a:rPr>
                <a:t>طرح نظري مساله تحقیق</a:t>
              </a:r>
              <a:endParaRPr kumimoji="0" lang="en-US" sz="1100" b="0" i="0" u="none" strike="noStrike" kern="1200" cap="none" normalizeH="0" baseline="0" dirty="0" smtClean="0">
                <a:ln>
                  <a:noFill/>
                </a:ln>
                <a:solidFill>
                  <a:schemeClr val="tx1"/>
                </a:solidFill>
                <a:effectLst/>
                <a:latin typeface="Arial" pitchFamily="34" charset="0"/>
                <a:cs typeface="Arial" pitchFamily="34" charset="0"/>
              </a:endParaRPr>
            </a:p>
          </p:txBody>
        </p:sp>
      </p:grpSp>
      <p:sp>
        <p:nvSpPr>
          <p:cNvPr id="10" name="Footer Placeholder 9"/>
          <p:cNvSpPr>
            <a:spLocks noGrp="1"/>
          </p:cNvSpPr>
          <p:nvPr>
            <p:ph type="ftr" sz="quarter" idx="11"/>
          </p:nvPr>
        </p:nvSpPr>
        <p:spPr/>
        <p:txBody>
          <a:bodyPr/>
          <a:lstStyle/>
          <a:p>
            <a:pPr>
              <a:defRPr/>
            </a:pPr>
            <a:r>
              <a:rPr lang="fa-IR" smtClean="0"/>
              <a:t>ارائه مدل دولت الكترونيك در حكمراني مطلوب</a:t>
            </a:r>
            <a:endParaRPr lang="en-US"/>
          </a:p>
        </p:txBody>
      </p:sp>
      <p:sp>
        <p:nvSpPr>
          <p:cNvPr id="11" name="Slide Number Placeholder 10"/>
          <p:cNvSpPr>
            <a:spLocks noGrp="1"/>
          </p:cNvSpPr>
          <p:nvPr>
            <p:ph type="sldNum" sz="quarter" idx="12"/>
          </p:nvPr>
        </p:nvSpPr>
        <p:spPr/>
        <p:txBody>
          <a:bodyPr/>
          <a:lstStyle/>
          <a:p>
            <a:pPr>
              <a:defRPr/>
            </a:pPr>
            <a:fld id="{EE7E5E37-D434-48CA-B2E1-212F16216363}" type="slidenum">
              <a:rPr lang="ar-SA" sz="1800" smtClean="0">
                <a:solidFill>
                  <a:schemeClr val="tx1"/>
                </a:solidFill>
              </a:rPr>
              <a:pPr>
                <a:defRPr/>
              </a:pPr>
              <a:t>11</a:t>
            </a:fld>
            <a:endParaRPr lang="en-US" sz="1800" dirty="0">
              <a:solidFill>
                <a:schemeClr val="tx1"/>
              </a:solidFill>
            </a:endParaRPr>
          </a:p>
        </p:txBody>
      </p:sp>
      <p:pic>
        <p:nvPicPr>
          <p:cNvPr id="1026" name="Picture 2" descr="C:\Users\admin\Desktop\Untitled.jpg"/>
          <p:cNvPicPr>
            <a:picLocks noChangeAspect="1" noChangeArrowheads="1"/>
          </p:cNvPicPr>
          <p:nvPr/>
        </p:nvPicPr>
        <p:blipFill>
          <a:blip r:embed="rId2" cstate="print"/>
          <a:srcRect l="12222" t="23333" r="19949" b="14444"/>
          <a:stretch>
            <a:fillRect/>
          </a:stretch>
        </p:blipFill>
        <p:spPr bwMode="auto">
          <a:xfrm>
            <a:off x="1219200" y="1600200"/>
            <a:ext cx="6019800" cy="4267200"/>
          </a:xfrm>
          <a:prstGeom prst="rect">
            <a:avLst/>
          </a:prstGeom>
          <a:noFill/>
        </p:spPr>
      </p:pic>
      <p:sp>
        <p:nvSpPr>
          <p:cNvPr id="12" name="TextBox 11"/>
          <p:cNvSpPr txBox="1"/>
          <p:nvPr/>
        </p:nvSpPr>
        <p:spPr>
          <a:xfrm>
            <a:off x="6629400" y="5867400"/>
            <a:ext cx="1981200" cy="646331"/>
          </a:xfrm>
          <a:prstGeom prst="rect">
            <a:avLst/>
          </a:prstGeom>
          <a:noFill/>
        </p:spPr>
        <p:txBody>
          <a:bodyPr wrap="square" rtlCol="0">
            <a:spAutoFit/>
          </a:bodyPr>
          <a:lstStyle/>
          <a:p>
            <a:r>
              <a:rPr lang="fa-IR" dirty="0" smtClean="0"/>
              <a:t>:منبع </a:t>
            </a:r>
            <a:r>
              <a:rPr lang="en-US" dirty="0" smtClean="0"/>
              <a:t>Bostrom,2007</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4"/>
          <p:cNvSpPr>
            <a:spLocks noChangeArrowheads="1"/>
          </p:cNvSpPr>
          <p:nvPr/>
        </p:nvSpPr>
        <p:spPr bwMode="auto">
          <a:xfrm>
            <a:off x="762000" y="381000"/>
            <a:ext cx="7696200" cy="954107"/>
          </a:xfrm>
          <a:prstGeom prst="rect">
            <a:avLst/>
          </a:prstGeom>
          <a:noFill/>
          <a:ln w="9525">
            <a:noFill/>
            <a:miter lim="800000"/>
            <a:headEnd/>
            <a:tailEnd/>
          </a:ln>
        </p:spPr>
        <p:txBody>
          <a:bodyPr wrap="square">
            <a:spAutoFit/>
          </a:bodyPr>
          <a:lstStyle/>
          <a:p>
            <a:pPr algn="r" rtl="1"/>
            <a:r>
              <a:rPr lang="fa-IR" sz="2800" dirty="0" smtClean="0">
                <a:cs typeface="B Lotus" pitchFamily="2" charset="-78"/>
              </a:rPr>
              <a:t>تکامل کاربرد فناوری اطلاعات و ارتباطات به </a:t>
            </a:r>
            <a:r>
              <a:rPr lang="en-US" sz="2800" dirty="0" smtClean="0">
                <a:cs typeface="B Lotus" pitchFamily="2" charset="-78"/>
              </a:rPr>
              <a:t> </a:t>
            </a:r>
            <a:r>
              <a:rPr lang="fa-IR" sz="2800" dirty="0" smtClean="0">
                <a:cs typeface="B Lotus" pitchFamily="2" charset="-78"/>
              </a:rPr>
              <a:t>عنوان یک سیستم فنی- اجتماعی-بومی ( مدل تکمیلی تحقیق)</a:t>
            </a:r>
            <a:endParaRPr lang="en-US" sz="2800" b="1" dirty="0">
              <a:cs typeface="B Lotus" pitchFamily="2" charset="-78"/>
            </a:endParaRPr>
          </a:p>
        </p:txBody>
      </p:sp>
      <p:grpSp>
        <p:nvGrpSpPr>
          <p:cNvPr id="5" name="Group 4"/>
          <p:cNvGrpSpPr/>
          <p:nvPr/>
        </p:nvGrpSpPr>
        <p:grpSpPr>
          <a:xfrm>
            <a:off x="0" y="0"/>
            <a:ext cx="1049777" cy="524888"/>
            <a:chOff x="3812955" y="2745879"/>
            <a:chExt cx="1049777" cy="524888"/>
          </a:xfrm>
        </p:grpSpPr>
        <p:sp>
          <p:nvSpPr>
            <p:cNvPr id="7" name="Rectangle 6"/>
            <p:cNvSpPr/>
            <p:nvPr/>
          </p:nvSpPr>
          <p:spPr>
            <a:xfrm>
              <a:off x="3812955" y="2745879"/>
              <a:ext cx="1049777" cy="524888"/>
            </a:xfrm>
            <a:prstGeom prst="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8" name="Rectangle 7"/>
            <p:cNvSpPr/>
            <p:nvPr/>
          </p:nvSpPr>
          <p:spPr>
            <a:xfrm>
              <a:off x="3812955" y="2745879"/>
              <a:ext cx="1049777" cy="52488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985" tIns="6985" rIns="6985" bIns="698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a-IR" sz="1100" b="0" i="0" u="none" strike="noStrike" kern="1200" cap="none" normalizeH="0" baseline="0" dirty="0" smtClean="0">
                  <a:ln>
                    <a:noFill/>
                  </a:ln>
                  <a:solidFill>
                    <a:schemeClr val="tx1"/>
                  </a:solidFill>
                  <a:effectLst/>
                  <a:latin typeface="Arial" pitchFamily="34" charset="0"/>
                  <a:cs typeface="Arial" pitchFamily="34" charset="0"/>
                </a:rPr>
                <a:t>ساختن</a:t>
              </a:r>
            </a:p>
            <a:p>
              <a:pPr marL="0" marR="0" lvl="0" indent="0" algn="ctr" defTabSz="914400" rtl="0" eaLnBrk="1" fontAlgn="base" latinLnBrk="0" hangingPunct="1">
                <a:lnSpc>
                  <a:spcPct val="100000"/>
                </a:lnSpc>
                <a:spcBef>
                  <a:spcPct val="0"/>
                </a:spcBef>
                <a:spcAft>
                  <a:spcPct val="0"/>
                </a:spcAft>
                <a:buClrTx/>
                <a:buSzTx/>
                <a:buFontTx/>
                <a:buNone/>
                <a:tabLst/>
              </a:pPr>
              <a:r>
                <a:rPr kumimoji="0" lang="fa-IR" sz="1100" b="0" i="0" u="none" strike="noStrike" kern="1200" cap="none" normalizeH="0" baseline="0" dirty="0" smtClean="0">
                  <a:ln>
                    <a:noFill/>
                  </a:ln>
                  <a:solidFill>
                    <a:schemeClr val="tx1"/>
                  </a:solidFill>
                  <a:effectLst/>
                  <a:latin typeface="Arial" pitchFamily="34" charset="0"/>
                  <a:cs typeface="Arial" pitchFamily="34" charset="0"/>
                </a:rPr>
                <a:t>مدل تحقیق</a:t>
              </a:r>
              <a:endParaRPr kumimoji="0" lang="en-US" sz="1100" b="0" i="0" u="none" strike="noStrike" kern="1200" cap="none" normalizeH="0" baseline="0" dirty="0" smtClean="0">
                <a:ln>
                  <a:noFill/>
                </a:ln>
                <a:solidFill>
                  <a:schemeClr val="tx1"/>
                </a:solidFill>
                <a:effectLst/>
                <a:latin typeface="Arial" pitchFamily="34" charset="0"/>
                <a:cs typeface="Arial" pitchFamily="34" charset="0"/>
              </a:endParaRPr>
            </a:p>
          </p:txBody>
        </p:sp>
      </p:grpSp>
      <p:sp>
        <p:nvSpPr>
          <p:cNvPr id="9" name="Footer Placeholder 8"/>
          <p:cNvSpPr>
            <a:spLocks noGrp="1"/>
          </p:cNvSpPr>
          <p:nvPr>
            <p:ph type="ftr" sz="quarter" idx="11"/>
          </p:nvPr>
        </p:nvSpPr>
        <p:spPr/>
        <p:txBody>
          <a:bodyPr/>
          <a:lstStyle/>
          <a:p>
            <a:pPr>
              <a:defRPr/>
            </a:pPr>
            <a:r>
              <a:rPr lang="fa-IR" smtClean="0"/>
              <a:t>ارائه مدل دولت الكترونيك در حكمراني مطلوب</a:t>
            </a:r>
            <a:endParaRPr lang="en-US"/>
          </a:p>
        </p:txBody>
      </p:sp>
      <p:sp>
        <p:nvSpPr>
          <p:cNvPr id="10" name="Slide Number Placeholder 9"/>
          <p:cNvSpPr>
            <a:spLocks noGrp="1"/>
          </p:cNvSpPr>
          <p:nvPr>
            <p:ph type="sldNum" sz="quarter" idx="12"/>
          </p:nvPr>
        </p:nvSpPr>
        <p:spPr/>
        <p:txBody>
          <a:bodyPr/>
          <a:lstStyle/>
          <a:p>
            <a:pPr>
              <a:defRPr/>
            </a:pPr>
            <a:fld id="{EE7E5E37-D434-48CA-B2E1-212F16216363}" type="slidenum">
              <a:rPr lang="ar-SA" sz="1800" smtClean="0">
                <a:solidFill>
                  <a:schemeClr val="tx1"/>
                </a:solidFill>
              </a:rPr>
              <a:pPr>
                <a:defRPr/>
              </a:pPr>
              <a:t>12</a:t>
            </a:fld>
            <a:endParaRPr lang="en-US" sz="1800" dirty="0">
              <a:solidFill>
                <a:schemeClr val="tx1"/>
              </a:solidFill>
            </a:endParaRPr>
          </a:p>
        </p:txBody>
      </p:sp>
      <p:grpSp>
        <p:nvGrpSpPr>
          <p:cNvPr id="2050" name="Group 2"/>
          <p:cNvGrpSpPr>
            <a:grpSpLocks/>
          </p:cNvGrpSpPr>
          <p:nvPr/>
        </p:nvGrpSpPr>
        <p:grpSpPr bwMode="auto">
          <a:xfrm>
            <a:off x="196850" y="2133601"/>
            <a:ext cx="8108950" cy="3505200"/>
            <a:chOff x="488" y="2793"/>
            <a:chExt cx="11081" cy="3505"/>
          </a:xfrm>
        </p:grpSpPr>
        <p:sp>
          <p:nvSpPr>
            <p:cNvPr id="2051" name="Oval 3"/>
            <p:cNvSpPr>
              <a:spLocks noChangeArrowheads="1"/>
            </p:cNvSpPr>
            <p:nvPr/>
          </p:nvSpPr>
          <p:spPr bwMode="auto">
            <a:xfrm>
              <a:off x="488" y="2793"/>
              <a:ext cx="11081" cy="3505"/>
            </a:xfrm>
            <a:prstGeom prst="ellipse">
              <a:avLst/>
            </a:prstGeom>
            <a:solidFill>
              <a:srgbClr val="C0504D"/>
            </a:solidFill>
            <a:ln w="38100">
              <a:solidFill>
                <a:srgbClr val="F2F2F2"/>
              </a:solidFill>
              <a:round/>
              <a:headEnd/>
              <a:tailEnd/>
            </a:ln>
            <a:effectLst>
              <a:outerShdw dist="28398" dir="3806097" algn="ctr" rotWithShape="0">
                <a:srgbClr val="622423">
                  <a:alpha val="50000"/>
                </a:srgbClr>
              </a:outerShdw>
            </a:effectLst>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SA" sz="1400" b="0" i="0" u="none" strike="noStrike" cap="none" normalizeH="0" baseline="0" dirty="0" smtClean="0">
                  <a:ln>
                    <a:noFill/>
                  </a:ln>
                  <a:solidFill>
                    <a:schemeClr val="tx1"/>
                  </a:solidFill>
                  <a:effectLst/>
                  <a:latin typeface="Calibri" pitchFamily="34" charset="0"/>
                  <a:ea typeface="Arial" pitchFamily="34" charset="0"/>
                  <a:cs typeface="B Lotus" pitchFamily="2" charset="-78"/>
                </a:rPr>
                <a:t>سطح اجتماعی - بومی</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52" name="Oval 4"/>
            <p:cNvSpPr>
              <a:spLocks noChangeArrowheads="1"/>
            </p:cNvSpPr>
            <p:nvPr/>
          </p:nvSpPr>
          <p:spPr bwMode="auto">
            <a:xfrm>
              <a:off x="751" y="3406"/>
              <a:ext cx="8089" cy="2554"/>
            </a:xfrm>
            <a:prstGeom prst="ellipse">
              <a:avLst/>
            </a:prstGeom>
            <a:solidFill>
              <a:srgbClr val="4F81BD"/>
            </a:solidFill>
            <a:ln w="38100">
              <a:solidFill>
                <a:srgbClr val="F2F2F2"/>
              </a:solidFill>
              <a:round/>
              <a:headEnd/>
              <a:tailEnd/>
            </a:ln>
            <a:effectLst>
              <a:outerShdw dist="28398" dir="3806097" algn="ctr" rotWithShape="0">
                <a:srgbClr val="243F60">
                  <a:alpha val="50000"/>
                </a:srgbClr>
              </a:outerShdw>
            </a:effectLst>
          </p:spPr>
          <p:txBody>
            <a:bodyPr vert="horz" wrap="square" lIns="91440" tIns="45720" rIns="91440" bIns="45720" numCol="1" anchor="t" anchorCtr="0" compatLnSpc="1">
              <a:prstTxWarp prst="textNoShape">
                <a:avLst/>
              </a:prstTxWarp>
            </a:bodyPr>
            <a:lstStyle/>
            <a:p>
              <a:pPr marL="0" lvl="0" indent="0" algn="r" eaLnBrk="1" fontAlgn="base" latinLnBrk="0" hangingPunct="1">
                <a:lnSpc>
                  <a:spcPct val="100000"/>
                </a:lnSpc>
                <a:spcBef>
                  <a:spcPct val="0"/>
                </a:spcBef>
                <a:spcAft>
                  <a:spcPts val="1000"/>
                </a:spcAft>
                <a:tabLst/>
              </a:pPr>
              <a:r>
                <a:rPr kumimoji="0" lang="ar-SA" sz="1100" b="0" i="0" u="none" strike="noStrike" cap="none" normalizeH="0" baseline="0" dirty="0" smtClean="0">
                  <a:ln>
                    <a:noFill/>
                  </a:ln>
                  <a:solidFill>
                    <a:schemeClr val="tx1"/>
                  </a:solidFill>
                  <a:effectLst/>
                  <a:latin typeface="Arial" pitchFamily="34" charset="0"/>
                  <a:ea typeface="Arial" pitchFamily="34" charset="0"/>
                  <a:cs typeface="Arial" pitchFamily="34" charset="0"/>
                </a:rPr>
                <a:t> </a:t>
              </a:r>
              <a:r>
                <a:rPr kumimoji="0" lang="ar-SA" sz="1400" b="0" i="0" u="none" strike="noStrike" cap="none" normalizeH="0" baseline="0" dirty="0" smtClean="0">
                  <a:ln>
                    <a:noFill/>
                  </a:ln>
                  <a:solidFill>
                    <a:schemeClr val="tx1"/>
                  </a:solidFill>
                  <a:effectLst/>
                  <a:latin typeface="Calibri" pitchFamily="34" charset="0"/>
                  <a:ea typeface="Arial" pitchFamily="34" charset="0"/>
                  <a:cs typeface="Arial" pitchFamily="34" charset="0"/>
                </a:rPr>
                <a:t>سطح انسانی</a:t>
              </a:r>
              <a:endParaRPr kumimoji="0" lang="ar-SA" sz="1400" b="0" i="0" u="none" strike="noStrike" cap="none" normalizeH="0" baseline="0" dirty="0" smtClean="0">
                <a:ln>
                  <a:noFill/>
                </a:ln>
                <a:solidFill>
                  <a:schemeClr val="tx1"/>
                </a:solidFill>
                <a:effectLst/>
                <a:latin typeface="Calibri" pitchFamily="34" charset="0"/>
                <a:ea typeface="Arial" pitchFamily="34" charset="0"/>
                <a:cs typeface="B Lotus" pitchFamily="2" charset="-78"/>
              </a:endParaRPr>
            </a:p>
            <a:p>
              <a:pPr marL="0" marR="0" lvl="0" indent="0" algn="l" defTabSz="914400" rtl="0" eaLnBrk="1" fontAlgn="base" latinLnBrk="0" hangingPunct="1">
                <a:lnSpc>
                  <a:spcPct val="100000"/>
                </a:lnSpc>
                <a:spcBef>
                  <a:spcPct val="0"/>
                </a:spcBef>
                <a:spcAft>
                  <a:spcPts val="1000"/>
                </a:spcAft>
                <a:buClrTx/>
                <a:buSzTx/>
                <a:buFontTx/>
                <a:buNone/>
                <a:tabLst/>
              </a:pPr>
              <a:r>
                <a:rPr kumimoji="0" lang="en-US" sz="1200" b="0" i="0" u="none" strike="noStrike" cap="none" normalizeH="0" baseline="0" dirty="0" smtClean="0">
                  <a:ln>
                    <a:noFill/>
                  </a:ln>
                  <a:solidFill>
                    <a:schemeClr val="tx1"/>
                  </a:solidFill>
                  <a:effectLst/>
                  <a:latin typeface="Calibri" pitchFamily="34" charset="0"/>
                  <a:ea typeface="Arial" pitchFamily="34" charset="0"/>
                  <a:cs typeface="B Lotus" pitchFamily="2" charset="-78"/>
                </a:rPr>
                <a:t>(</a:t>
              </a:r>
              <a:r>
                <a:rPr kumimoji="0" lang="ar-SA" sz="1200" b="0" i="0" u="none" strike="noStrike" cap="none" normalizeH="0" baseline="0" dirty="0" smtClean="0">
                  <a:ln>
                    <a:noFill/>
                  </a:ln>
                  <a:solidFill>
                    <a:schemeClr val="tx1"/>
                  </a:solidFill>
                  <a:effectLst/>
                  <a:latin typeface="Calibri" pitchFamily="34" charset="0"/>
                  <a:ea typeface="Arial" pitchFamily="34" charset="0"/>
                  <a:cs typeface="B Lotus" pitchFamily="2" charset="-78"/>
                </a:rPr>
                <a:t>سيستم انساني</a:t>
              </a:r>
              <a:r>
                <a:rPr kumimoji="0" lang="en-US" sz="1400" b="0" i="0" u="none" strike="noStrike" cap="none" normalizeH="0" baseline="0" dirty="0" smtClean="0">
                  <a:ln>
                    <a:noFill/>
                  </a:ln>
                  <a:solidFill>
                    <a:schemeClr val="tx1"/>
                  </a:solidFill>
                  <a:effectLst/>
                  <a:latin typeface="Calibri" pitchFamily="34" charset="0"/>
                  <a:ea typeface="Arial" pitchFamily="34" charset="0"/>
                  <a:cs typeface="B Lotus" pitchFamily="2" charset="-78"/>
                </a:rPr>
                <a:t>)</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53" name="Oval 5"/>
            <p:cNvSpPr>
              <a:spLocks noChangeArrowheads="1"/>
            </p:cNvSpPr>
            <p:nvPr/>
          </p:nvSpPr>
          <p:spPr bwMode="auto">
            <a:xfrm>
              <a:off x="1102" y="3945"/>
              <a:ext cx="6108" cy="1765"/>
            </a:xfrm>
            <a:prstGeom prst="ellipse">
              <a:avLst/>
            </a:prstGeom>
            <a:solidFill>
              <a:srgbClr val="9BBB59"/>
            </a:solidFill>
            <a:ln w="38100">
              <a:solidFill>
                <a:srgbClr val="F2F2F2"/>
              </a:solidFill>
              <a:round/>
              <a:headEnd/>
              <a:tailEnd/>
            </a:ln>
            <a:effectLst>
              <a:outerShdw dist="28398" dir="3806097" algn="ctr" rotWithShape="0">
                <a:srgbClr val="4E6128">
                  <a:alpha val="50000"/>
                </a:srgbClr>
              </a:outerShdw>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ar-SA" sz="1200" b="0" i="0" u="none" strike="noStrike" cap="none" normalizeH="0" baseline="0" dirty="0" smtClean="0">
                  <a:ln>
                    <a:noFill/>
                  </a:ln>
                  <a:solidFill>
                    <a:schemeClr val="tx1"/>
                  </a:solidFill>
                  <a:effectLst/>
                  <a:latin typeface="Calibri" pitchFamily="34" charset="0"/>
                  <a:ea typeface="Arial" pitchFamily="34" charset="0"/>
                  <a:cs typeface="B Lotus" pitchFamily="2" charset="-78"/>
                </a:rPr>
                <a:t>سطح وظایف (خدمات الکترونیکی</a:t>
              </a:r>
              <a:r>
                <a:rPr kumimoji="0" lang="fa-IR" sz="1200" b="0" i="0" u="none" strike="noStrike" cap="none" normalizeH="0" baseline="0" dirty="0" smtClean="0">
                  <a:ln>
                    <a:noFill/>
                  </a:ln>
                  <a:solidFill>
                    <a:schemeClr val="tx1"/>
                  </a:solidFill>
                  <a:effectLst/>
                  <a:latin typeface="Calibri" pitchFamily="34" charset="0"/>
                  <a:ea typeface="Arial" pitchFamily="34" charset="0"/>
                  <a:cs typeface="B Lotus" pitchFamily="2" charset="-78"/>
                </a:rPr>
                <a:t>)</a:t>
              </a:r>
              <a:r>
                <a:rPr kumimoji="0" lang="en-US" sz="1200" b="0" i="0" u="none" strike="noStrike" cap="none" normalizeH="0" baseline="0" dirty="0" smtClean="0">
                  <a:ln>
                    <a:noFill/>
                  </a:ln>
                  <a:solidFill>
                    <a:schemeClr val="tx1"/>
                  </a:solidFill>
                  <a:effectLst/>
                  <a:latin typeface="Calibri" pitchFamily="34" charset="0"/>
                  <a:ea typeface="Arial" pitchFamily="34" charset="0"/>
                  <a:cs typeface="B Lotus" pitchFamily="2" charset="-78"/>
                </a:rPr>
                <a:t>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54" name="Oval 6"/>
            <p:cNvSpPr>
              <a:spLocks noChangeArrowheads="1"/>
            </p:cNvSpPr>
            <p:nvPr/>
          </p:nvSpPr>
          <p:spPr bwMode="auto">
            <a:xfrm>
              <a:off x="1352" y="4558"/>
              <a:ext cx="3628" cy="802"/>
            </a:xfrm>
            <a:prstGeom prst="ellipse">
              <a:avLst/>
            </a:prstGeom>
            <a:gradFill rotWithShape="0">
              <a:gsLst>
                <a:gs pos="0">
                  <a:srgbClr val="FABF8F"/>
                </a:gs>
                <a:gs pos="50000">
                  <a:srgbClr val="F79646"/>
                </a:gs>
                <a:gs pos="100000">
                  <a:srgbClr val="FABF8F"/>
                </a:gs>
              </a:gsLst>
              <a:lin ang="5400000" scaled="1"/>
            </a:gradFill>
            <a:ln w="12700">
              <a:solidFill>
                <a:srgbClr val="F79646"/>
              </a:solidFill>
              <a:round/>
              <a:headEnd/>
              <a:tailEnd/>
            </a:ln>
            <a:effectLst>
              <a:outerShdw dist="28398" dir="3806097" algn="ctr" rotWithShape="0">
                <a:srgbClr val="974706"/>
              </a:outerShdw>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SA" sz="1400" b="0" i="0" u="none" strike="noStrike" cap="none" normalizeH="0" baseline="0" dirty="0" smtClean="0">
                  <a:ln>
                    <a:noFill/>
                  </a:ln>
                  <a:solidFill>
                    <a:schemeClr val="tx1"/>
                  </a:solidFill>
                  <a:effectLst/>
                  <a:latin typeface="Calibri" pitchFamily="34" charset="0"/>
                  <a:ea typeface="Arial" pitchFamily="34" charset="0"/>
                  <a:cs typeface="B Lotus" pitchFamily="2" charset="-78"/>
                </a:rPr>
                <a:t>سطح فناوری </a:t>
              </a:r>
              <a:r>
                <a:rPr kumimoji="0" lang="fa-IR" sz="1400" b="0" i="0" u="none" strike="noStrike" cap="none" normalizeH="0" baseline="0" dirty="0" smtClean="0">
                  <a:ln>
                    <a:noFill/>
                  </a:ln>
                  <a:solidFill>
                    <a:schemeClr val="tx1"/>
                  </a:solidFill>
                  <a:effectLst/>
                  <a:latin typeface="Calibri" pitchFamily="34" charset="0"/>
                  <a:ea typeface="Arial" pitchFamily="34" charset="0"/>
                  <a:cs typeface="B Lotus" pitchFamily="2" charset="-78"/>
                </a:rPr>
                <a:t>(</a:t>
              </a:r>
              <a:r>
                <a:rPr kumimoji="0" lang="ar-SA" sz="1400" b="0" i="0" u="none" strike="noStrike" cap="none" normalizeH="0" baseline="0" dirty="0" smtClean="0">
                  <a:ln>
                    <a:noFill/>
                  </a:ln>
                  <a:solidFill>
                    <a:schemeClr val="tx1"/>
                  </a:solidFill>
                  <a:effectLst/>
                  <a:latin typeface="Calibri" pitchFamily="34" charset="0"/>
                  <a:ea typeface="Arial" pitchFamily="34" charset="0"/>
                  <a:cs typeface="B Lotus" pitchFamily="2" charset="-78"/>
                </a:rPr>
                <a:t>زيرساخت</a:t>
              </a:r>
              <a:endParaRPr kumimoji="0" lang="en-US" sz="1400" b="0" i="0" u="none" strike="noStrike" cap="none" normalizeH="0" baseline="0" dirty="0" smtClean="0">
                <a:ln>
                  <a:noFill/>
                </a:ln>
                <a:solidFill>
                  <a:schemeClr val="tx1"/>
                </a:solidFill>
                <a:effectLst/>
                <a:latin typeface="Calibri" pitchFamily="34" charset="0"/>
                <a:ea typeface="Arial" pitchFamily="34" charset="0"/>
                <a:cs typeface="B Lotus" pitchFamily="2" charset="-7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gr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4"/>
          <p:cNvSpPr>
            <a:spLocks noChangeArrowheads="1"/>
          </p:cNvSpPr>
          <p:nvPr/>
        </p:nvSpPr>
        <p:spPr bwMode="auto">
          <a:xfrm>
            <a:off x="762000" y="381000"/>
            <a:ext cx="7696200" cy="954107"/>
          </a:xfrm>
          <a:prstGeom prst="rect">
            <a:avLst/>
          </a:prstGeom>
          <a:noFill/>
          <a:ln w="9525">
            <a:noFill/>
            <a:miter lim="800000"/>
            <a:headEnd/>
            <a:tailEnd/>
          </a:ln>
        </p:spPr>
        <p:txBody>
          <a:bodyPr wrap="square">
            <a:spAutoFit/>
          </a:bodyPr>
          <a:lstStyle/>
          <a:p>
            <a:pPr algn="r" rtl="1"/>
            <a:r>
              <a:rPr lang="fa-IR" sz="2800" dirty="0" smtClean="0">
                <a:cs typeface="B Lotus" pitchFamily="2" charset="-78"/>
              </a:rPr>
              <a:t>شناسایی مولفه هاي دولت الکترونیک در قالب یک سیستم فنی- اجتماعی-بومی</a:t>
            </a:r>
            <a:endParaRPr lang="en-US" sz="2800" b="1" dirty="0">
              <a:cs typeface="B Lotus" pitchFamily="2" charset="-78"/>
            </a:endParaRPr>
          </a:p>
        </p:txBody>
      </p:sp>
      <p:sp>
        <p:nvSpPr>
          <p:cNvPr id="9" name="TextBox 8"/>
          <p:cNvSpPr txBox="1"/>
          <p:nvPr/>
        </p:nvSpPr>
        <p:spPr>
          <a:xfrm>
            <a:off x="2667000" y="3962400"/>
            <a:ext cx="1219200" cy="830997"/>
          </a:xfrm>
          <a:prstGeom prst="rect">
            <a:avLst/>
          </a:prstGeom>
          <a:noFill/>
        </p:spPr>
        <p:txBody>
          <a:bodyPr wrap="square" rtlCol="0">
            <a:spAutoFit/>
          </a:bodyPr>
          <a:lstStyle/>
          <a:p>
            <a:r>
              <a:rPr lang="fa-IR" sz="2400" dirty="0" smtClean="0">
                <a:cs typeface="B Nazanin"/>
              </a:rPr>
              <a:t>2-خدمات آنلاین</a:t>
            </a:r>
            <a:endParaRPr lang="en-US" sz="2400" dirty="0">
              <a:cs typeface="B Nazanin"/>
            </a:endParaRPr>
          </a:p>
        </p:txBody>
      </p:sp>
      <p:grpSp>
        <p:nvGrpSpPr>
          <p:cNvPr id="2" name="Group 13"/>
          <p:cNvGrpSpPr/>
          <p:nvPr/>
        </p:nvGrpSpPr>
        <p:grpSpPr>
          <a:xfrm>
            <a:off x="0" y="0"/>
            <a:ext cx="1049777" cy="524888"/>
            <a:chOff x="3812955" y="2745879"/>
            <a:chExt cx="1049777" cy="524888"/>
          </a:xfrm>
        </p:grpSpPr>
        <p:sp>
          <p:nvSpPr>
            <p:cNvPr id="15" name="Rectangle 14"/>
            <p:cNvSpPr/>
            <p:nvPr/>
          </p:nvSpPr>
          <p:spPr>
            <a:xfrm>
              <a:off x="3812955" y="2745879"/>
              <a:ext cx="1049777" cy="524888"/>
            </a:xfrm>
            <a:prstGeom prst="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6" name="Rectangle 15"/>
            <p:cNvSpPr/>
            <p:nvPr/>
          </p:nvSpPr>
          <p:spPr>
            <a:xfrm>
              <a:off x="3812955" y="2745879"/>
              <a:ext cx="1049777" cy="52488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985" tIns="6985" rIns="6985" bIns="698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a-IR" sz="1100" b="0" i="0" u="none" strike="noStrike" kern="1200" cap="none" normalizeH="0" baseline="0" dirty="0" smtClean="0">
                  <a:ln>
                    <a:noFill/>
                  </a:ln>
                  <a:solidFill>
                    <a:schemeClr val="tx1"/>
                  </a:solidFill>
                  <a:effectLst/>
                  <a:latin typeface="Arial" pitchFamily="34" charset="0"/>
                  <a:cs typeface="Arial" pitchFamily="34" charset="0"/>
                </a:rPr>
                <a:t>ساختن</a:t>
              </a:r>
            </a:p>
            <a:p>
              <a:pPr marL="0" marR="0" lvl="0" indent="0" algn="ctr" defTabSz="914400" rtl="0" eaLnBrk="1" fontAlgn="base" latinLnBrk="0" hangingPunct="1">
                <a:lnSpc>
                  <a:spcPct val="100000"/>
                </a:lnSpc>
                <a:spcBef>
                  <a:spcPct val="0"/>
                </a:spcBef>
                <a:spcAft>
                  <a:spcPct val="0"/>
                </a:spcAft>
                <a:buClrTx/>
                <a:buSzTx/>
                <a:buFontTx/>
                <a:buNone/>
                <a:tabLst/>
              </a:pPr>
              <a:r>
                <a:rPr kumimoji="0" lang="fa-IR" sz="1100" b="0" i="0" u="none" strike="noStrike" kern="1200" cap="none" normalizeH="0" baseline="0" dirty="0" smtClean="0">
                  <a:ln>
                    <a:noFill/>
                  </a:ln>
                  <a:solidFill>
                    <a:schemeClr val="tx1"/>
                  </a:solidFill>
                  <a:effectLst/>
                  <a:latin typeface="Arial" pitchFamily="34" charset="0"/>
                  <a:cs typeface="Arial" pitchFamily="34" charset="0"/>
                </a:rPr>
                <a:t>مدل تحقیق</a:t>
              </a:r>
              <a:endParaRPr kumimoji="0" lang="en-US" sz="1100" b="0" i="0" u="none" strike="noStrike" kern="1200" cap="none" normalizeH="0" baseline="0" dirty="0" smtClean="0">
                <a:ln>
                  <a:noFill/>
                </a:ln>
                <a:solidFill>
                  <a:schemeClr val="tx1"/>
                </a:solidFill>
                <a:effectLst/>
                <a:latin typeface="Arial" pitchFamily="34" charset="0"/>
                <a:cs typeface="Arial" pitchFamily="34" charset="0"/>
              </a:endParaRPr>
            </a:p>
          </p:txBody>
        </p:sp>
      </p:grpSp>
      <p:sp>
        <p:nvSpPr>
          <p:cNvPr id="17" name="Footer Placeholder 16"/>
          <p:cNvSpPr>
            <a:spLocks noGrp="1"/>
          </p:cNvSpPr>
          <p:nvPr>
            <p:ph type="ftr" sz="quarter" idx="11"/>
          </p:nvPr>
        </p:nvSpPr>
        <p:spPr/>
        <p:txBody>
          <a:bodyPr/>
          <a:lstStyle/>
          <a:p>
            <a:pPr>
              <a:defRPr/>
            </a:pPr>
            <a:r>
              <a:rPr lang="fa-IR" dirty="0" smtClean="0"/>
              <a:t>ارائه مدل دولت الكترونيك در حكمراني مطلوب</a:t>
            </a:r>
            <a:endParaRPr lang="en-US" dirty="0"/>
          </a:p>
        </p:txBody>
      </p:sp>
      <p:sp>
        <p:nvSpPr>
          <p:cNvPr id="18" name="Slide Number Placeholder 17"/>
          <p:cNvSpPr>
            <a:spLocks noGrp="1"/>
          </p:cNvSpPr>
          <p:nvPr>
            <p:ph type="sldNum" sz="quarter" idx="12"/>
          </p:nvPr>
        </p:nvSpPr>
        <p:spPr/>
        <p:txBody>
          <a:bodyPr/>
          <a:lstStyle/>
          <a:p>
            <a:pPr>
              <a:defRPr/>
            </a:pPr>
            <a:fld id="{EE7E5E37-D434-48CA-B2E1-212F16216363}" type="slidenum">
              <a:rPr lang="ar-SA" sz="1800" smtClean="0">
                <a:solidFill>
                  <a:schemeClr val="tx1"/>
                </a:solidFill>
              </a:rPr>
              <a:pPr>
                <a:defRPr/>
              </a:pPr>
              <a:t>13</a:t>
            </a:fld>
            <a:endParaRPr lang="en-US" sz="1800" dirty="0">
              <a:solidFill>
                <a:schemeClr val="tx1"/>
              </a:solidFill>
            </a:endParaRPr>
          </a:p>
        </p:txBody>
      </p:sp>
      <p:grpSp>
        <p:nvGrpSpPr>
          <p:cNvPr id="3074" name="Group 2"/>
          <p:cNvGrpSpPr>
            <a:grpSpLocks/>
          </p:cNvGrpSpPr>
          <p:nvPr/>
        </p:nvGrpSpPr>
        <p:grpSpPr bwMode="auto">
          <a:xfrm>
            <a:off x="304800" y="1600200"/>
            <a:ext cx="7645400" cy="2225675"/>
            <a:chOff x="488" y="2793"/>
            <a:chExt cx="11081" cy="3505"/>
          </a:xfrm>
        </p:grpSpPr>
        <p:sp>
          <p:nvSpPr>
            <p:cNvPr id="3075" name="Oval 3"/>
            <p:cNvSpPr>
              <a:spLocks noChangeArrowheads="1"/>
            </p:cNvSpPr>
            <p:nvPr/>
          </p:nvSpPr>
          <p:spPr bwMode="auto">
            <a:xfrm>
              <a:off x="488" y="2793"/>
              <a:ext cx="11081" cy="3505"/>
            </a:xfrm>
            <a:prstGeom prst="ellipse">
              <a:avLst/>
            </a:prstGeom>
            <a:solidFill>
              <a:srgbClr val="C0504D"/>
            </a:solidFill>
            <a:ln w="38100">
              <a:solidFill>
                <a:srgbClr val="F2F2F2"/>
              </a:solidFill>
              <a:round/>
              <a:headEnd/>
              <a:tailEnd/>
            </a:ln>
            <a:effectLst>
              <a:outerShdw dist="28398" dir="3806097" algn="ctr" rotWithShape="0">
                <a:srgbClr val="622423">
                  <a:alpha val="50000"/>
                </a:srgbClr>
              </a:outerShdw>
            </a:effectLst>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tabLst/>
              </a:pPr>
              <a:r>
                <a:rPr kumimoji="0" lang="ar-SA" sz="1400" b="0" i="0" u="none" strike="noStrike" cap="none" normalizeH="0" baseline="0" smtClean="0">
                  <a:ln>
                    <a:noFill/>
                  </a:ln>
                  <a:solidFill>
                    <a:schemeClr val="tx1"/>
                  </a:solidFill>
                  <a:effectLst/>
                  <a:latin typeface="Calibri" pitchFamily="34" charset="0"/>
                  <a:ea typeface="Arial" pitchFamily="34" charset="0"/>
                  <a:cs typeface="B Lotus" pitchFamily="2" charset="-78"/>
                </a:rPr>
                <a:t>سطح اجتماعی - بومی</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076" name="Oval 4"/>
            <p:cNvSpPr>
              <a:spLocks noChangeArrowheads="1"/>
            </p:cNvSpPr>
            <p:nvPr/>
          </p:nvSpPr>
          <p:spPr bwMode="auto">
            <a:xfrm>
              <a:off x="751" y="3406"/>
              <a:ext cx="8089" cy="2554"/>
            </a:xfrm>
            <a:prstGeom prst="ellipse">
              <a:avLst/>
            </a:prstGeom>
            <a:solidFill>
              <a:srgbClr val="4F81BD"/>
            </a:solidFill>
            <a:ln w="38100">
              <a:solidFill>
                <a:srgbClr val="F2F2F2"/>
              </a:solidFill>
              <a:round/>
              <a:headEnd/>
              <a:tailEnd/>
            </a:ln>
            <a:effectLst>
              <a:outerShdw dist="28398" dir="3806097" algn="ctr" rotWithShape="0">
                <a:srgbClr val="243F60">
                  <a:alpha val="50000"/>
                </a:srgbClr>
              </a:outerShdw>
            </a:effectLst>
          </p:spPr>
          <p:txBody>
            <a:bodyPr vert="horz" wrap="square" lIns="91440" tIns="45720" rIns="91440" bIns="45720" numCol="1" anchor="t" anchorCtr="0" compatLnSpc="1">
              <a:prstTxWarp prst="textNoShape">
                <a:avLst/>
              </a:prstTxWarp>
            </a:bodyPr>
            <a:lstStyle/>
            <a:p>
              <a:pPr marL="0" lvl="0" indent="0" algn="r" eaLnBrk="1" fontAlgn="base" latinLnBrk="0" hangingPunct="1">
                <a:lnSpc>
                  <a:spcPct val="100000"/>
                </a:lnSpc>
                <a:spcBef>
                  <a:spcPct val="0"/>
                </a:spcBef>
                <a:spcAft>
                  <a:spcPts val="1000"/>
                </a:spcAft>
                <a:tabLst/>
              </a:pPr>
              <a:r>
                <a:rPr kumimoji="0" lang="ar-SA" sz="1100" b="0" i="0" u="none" strike="noStrike" cap="none" normalizeH="0" baseline="0" dirty="0" smtClean="0">
                  <a:ln>
                    <a:noFill/>
                  </a:ln>
                  <a:solidFill>
                    <a:schemeClr val="tx1"/>
                  </a:solidFill>
                  <a:effectLst/>
                  <a:latin typeface="Arial" pitchFamily="34" charset="0"/>
                  <a:ea typeface="Arial" pitchFamily="34" charset="0"/>
                  <a:cs typeface="Arial" pitchFamily="34" charset="0"/>
                </a:rPr>
                <a:t> </a:t>
              </a:r>
              <a:r>
                <a:rPr kumimoji="0" lang="ar-SA" sz="1400" b="0" i="0" u="none" strike="noStrike" cap="none" normalizeH="0" baseline="0" dirty="0" smtClean="0">
                  <a:ln>
                    <a:noFill/>
                  </a:ln>
                  <a:solidFill>
                    <a:schemeClr val="tx1"/>
                  </a:solidFill>
                  <a:effectLst/>
                  <a:latin typeface="Calibri" pitchFamily="34" charset="0"/>
                  <a:ea typeface="Arial" pitchFamily="34" charset="0"/>
                  <a:cs typeface="Arial" pitchFamily="34" charset="0"/>
                </a:rPr>
                <a:t>سطح انسانی</a:t>
              </a:r>
              <a:endParaRPr kumimoji="0" lang="ar-SA" sz="1400" b="0" i="0" u="none" strike="noStrike" cap="none" normalizeH="0" baseline="0" dirty="0" smtClean="0">
                <a:ln>
                  <a:noFill/>
                </a:ln>
                <a:solidFill>
                  <a:schemeClr val="tx1"/>
                </a:solidFill>
                <a:effectLst/>
                <a:latin typeface="Calibri" pitchFamily="34" charset="0"/>
                <a:ea typeface="Arial" pitchFamily="34" charset="0"/>
                <a:cs typeface="B Lotus" pitchFamily="2" charset="-78"/>
              </a:endParaRPr>
            </a:p>
            <a:p>
              <a:pPr marL="0" marR="0" lvl="0" indent="0" algn="l" defTabSz="914400" rtl="0" eaLnBrk="1" fontAlgn="base" latinLnBrk="0" hangingPunct="1">
                <a:lnSpc>
                  <a:spcPct val="100000"/>
                </a:lnSpc>
                <a:spcBef>
                  <a:spcPct val="0"/>
                </a:spcBef>
                <a:spcAft>
                  <a:spcPts val="1000"/>
                </a:spcAft>
                <a:buClrTx/>
                <a:buSzTx/>
                <a:buFontTx/>
                <a:buNone/>
                <a:tabLst/>
              </a:pPr>
              <a:r>
                <a:rPr kumimoji="0" lang="en-US" sz="1200" b="0" i="0" u="none" strike="noStrike" cap="none" normalizeH="0" baseline="0" dirty="0" smtClean="0">
                  <a:ln>
                    <a:noFill/>
                  </a:ln>
                  <a:solidFill>
                    <a:schemeClr val="tx1"/>
                  </a:solidFill>
                  <a:effectLst/>
                  <a:latin typeface="Calibri" pitchFamily="34" charset="0"/>
                  <a:ea typeface="Arial" pitchFamily="34" charset="0"/>
                  <a:cs typeface="B Lotus" pitchFamily="2" charset="-78"/>
                </a:rPr>
                <a:t>(</a:t>
              </a:r>
              <a:r>
                <a:rPr kumimoji="0" lang="ar-SA" sz="1200" b="0" i="0" u="none" strike="noStrike" cap="none" normalizeH="0" baseline="0" dirty="0" smtClean="0">
                  <a:ln>
                    <a:noFill/>
                  </a:ln>
                  <a:solidFill>
                    <a:schemeClr val="tx1"/>
                  </a:solidFill>
                  <a:effectLst/>
                  <a:latin typeface="Calibri" pitchFamily="34" charset="0"/>
                  <a:ea typeface="Arial" pitchFamily="34" charset="0"/>
                  <a:cs typeface="B Lotus" pitchFamily="2" charset="-78"/>
                </a:rPr>
                <a:t>سيستم انساني</a:t>
              </a:r>
              <a:r>
                <a:rPr kumimoji="0" lang="en-US" sz="1400" b="0" i="0" u="none" strike="noStrike" cap="none" normalizeH="0" baseline="0" dirty="0" smtClean="0">
                  <a:ln>
                    <a:noFill/>
                  </a:ln>
                  <a:solidFill>
                    <a:schemeClr val="tx1"/>
                  </a:solidFill>
                  <a:effectLst/>
                  <a:latin typeface="Calibri" pitchFamily="34" charset="0"/>
                  <a:ea typeface="Arial" pitchFamily="34" charset="0"/>
                  <a:cs typeface="B Lotus" pitchFamily="2" charset="-78"/>
                </a:rPr>
                <a:t>)</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077" name="Oval 5"/>
            <p:cNvSpPr>
              <a:spLocks noChangeArrowheads="1"/>
            </p:cNvSpPr>
            <p:nvPr/>
          </p:nvSpPr>
          <p:spPr bwMode="auto">
            <a:xfrm>
              <a:off x="1102" y="3945"/>
              <a:ext cx="6108" cy="1765"/>
            </a:xfrm>
            <a:prstGeom prst="ellipse">
              <a:avLst/>
            </a:prstGeom>
            <a:solidFill>
              <a:srgbClr val="9BBB59"/>
            </a:solidFill>
            <a:ln w="38100">
              <a:solidFill>
                <a:srgbClr val="F2F2F2"/>
              </a:solidFill>
              <a:round/>
              <a:headEnd/>
              <a:tailEnd/>
            </a:ln>
            <a:effectLst>
              <a:outerShdw dist="28398" dir="3806097" algn="ctr" rotWithShape="0">
                <a:srgbClr val="4E6128">
                  <a:alpha val="50000"/>
                </a:srgbClr>
              </a:outerShdw>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ar-SA" sz="1200" b="0" i="0" u="none" strike="noStrike" cap="none" normalizeH="0" baseline="0" dirty="0" smtClean="0">
                  <a:ln>
                    <a:noFill/>
                  </a:ln>
                  <a:solidFill>
                    <a:schemeClr val="tx1"/>
                  </a:solidFill>
                  <a:effectLst/>
                  <a:latin typeface="Calibri" pitchFamily="34" charset="0"/>
                  <a:ea typeface="Arial" pitchFamily="34" charset="0"/>
                  <a:cs typeface="B Lotus" pitchFamily="2" charset="-78"/>
                </a:rPr>
                <a:t>سطح وظایف (خدمات الکترونیکی</a:t>
              </a:r>
              <a:r>
                <a:rPr kumimoji="0" lang="fa-IR" sz="1200" b="0" i="0" u="none" strike="noStrike" cap="none" normalizeH="0" baseline="0" dirty="0" smtClean="0">
                  <a:ln>
                    <a:noFill/>
                  </a:ln>
                  <a:solidFill>
                    <a:schemeClr val="tx1"/>
                  </a:solidFill>
                  <a:effectLst/>
                  <a:latin typeface="Calibri" pitchFamily="34" charset="0"/>
                  <a:ea typeface="Arial" pitchFamily="34" charset="0"/>
                  <a:cs typeface="B Lotus" pitchFamily="2" charset="-78"/>
                </a:rPr>
                <a:t>)</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078" name="Oval 6"/>
            <p:cNvSpPr>
              <a:spLocks noChangeArrowheads="1"/>
            </p:cNvSpPr>
            <p:nvPr/>
          </p:nvSpPr>
          <p:spPr bwMode="auto">
            <a:xfrm>
              <a:off x="1352" y="4558"/>
              <a:ext cx="3628" cy="802"/>
            </a:xfrm>
            <a:prstGeom prst="ellipse">
              <a:avLst/>
            </a:prstGeom>
            <a:gradFill rotWithShape="0">
              <a:gsLst>
                <a:gs pos="0">
                  <a:srgbClr val="FABF8F"/>
                </a:gs>
                <a:gs pos="50000">
                  <a:srgbClr val="F79646"/>
                </a:gs>
                <a:gs pos="100000">
                  <a:srgbClr val="FABF8F"/>
                </a:gs>
              </a:gsLst>
              <a:lin ang="5400000" scaled="1"/>
            </a:gradFill>
            <a:ln w="12700">
              <a:solidFill>
                <a:srgbClr val="F79646"/>
              </a:solidFill>
              <a:round/>
              <a:headEnd/>
              <a:tailEnd/>
            </a:ln>
            <a:effectLst>
              <a:outerShdw dist="28398" dir="3806097" algn="ctr" rotWithShape="0">
                <a:srgbClr val="974706"/>
              </a:outerShdw>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ar-SA" sz="1400" b="0" i="0" u="none" strike="noStrike" cap="none" normalizeH="0" baseline="0" dirty="0" smtClean="0">
                  <a:ln>
                    <a:noFill/>
                  </a:ln>
                  <a:solidFill>
                    <a:schemeClr val="tx1"/>
                  </a:solidFill>
                  <a:effectLst/>
                  <a:latin typeface="Calibri" pitchFamily="34" charset="0"/>
                  <a:ea typeface="Arial" pitchFamily="34" charset="0"/>
                  <a:cs typeface="B Lotus" pitchFamily="2" charset="-78"/>
                </a:rPr>
                <a:t>سطح فناوری( زيرساخت</a:t>
              </a:r>
              <a:r>
                <a:rPr kumimoji="0" lang="fa-IR" sz="1400" b="0" i="0" u="none" strike="noStrike" cap="none" normalizeH="0" baseline="0" dirty="0" smtClean="0">
                  <a:ln>
                    <a:noFill/>
                  </a:ln>
                  <a:solidFill>
                    <a:schemeClr val="tx1"/>
                  </a:solidFill>
                  <a:effectLst/>
                  <a:latin typeface="Calibri" pitchFamily="34" charset="0"/>
                  <a:ea typeface="Arial" pitchFamily="34" charset="0"/>
                  <a:cs typeface="B Lotus" pitchFamily="2" charset="-78"/>
                </a:rPr>
                <a:t>)</a:t>
              </a:r>
              <a:endParaRPr kumimoji="0" lang="en-US" sz="1400" b="0" i="0" u="none" strike="noStrike" cap="none" normalizeH="0" baseline="0" dirty="0" smtClean="0">
                <a:ln>
                  <a:noFill/>
                </a:ln>
                <a:solidFill>
                  <a:schemeClr val="tx1"/>
                </a:solidFill>
                <a:effectLst/>
                <a:latin typeface="Calibri" pitchFamily="34" charset="0"/>
                <a:ea typeface="Arial" pitchFamily="34" charset="0"/>
                <a:cs typeface="B Lotus" pitchFamily="2" charset="-7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grpSp>
      <p:sp>
        <p:nvSpPr>
          <p:cNvPr id="22" name="Vertical Scroll 21"/>
          <p:cNvSpPr/>
          <p:nvPr/>
        </p:nvSpPr>
        <p:spPr>
          <a:xfrm>
            <a:off x="914400" y="3124200"/>
            <a:ext cx="1524000" cy="2133600"/>
          </a:xfrm>
          <a:prstGeom prst="verticalScroll">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dirty="0" smtClean="0">
                <a:solidFill>
                  <a:schemeClr val="tx1"/>
                </a:solidFill>
                <a:cs typeface="B Lotus" pitchFamily="2" charset="-78"/>
              </a:rPr>
              <a:t>1. زیرساخت ارتباطی</a:t>
            </a:r>
            <a:endParaRPr lang="en-US" dirty="0">
              <a:solidFill>
                <a:schemeClr val="tx1"/>
              </a:solidFill>
              <a:cs typeface="B Lotus" pitchFamily="2" charset="-78"/>
            </a:endParaRPr>
          </a:p>
        </p:txBody>
      </p:sp>
      <p:sp>
        <p:nvSpPr>
          <p:cNvPr id="23" name="Vertical Scroll 22"/>
          <p:cNvSpPr/>
          <p:nvPr/>
        </p:nvSpPr>
        <p:spPr>
          <a:xfrm>
            <a:off x="2514600" y="3276600"/>
            <a:ext cx="1371600" cy="1905000"/>
          </a:xfrm>
          <a:prstGeom prst="verticalScroll">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dirty="0" smtClean="0">
                <a:cs typeface="B Lotus" pitchFamily="2" charset="-78"/>
              </a:rPr>
              <a:t>2</a:t>
            </a:r>
            <a:r>
              <a:rPr lang="fa-IR" dirty="0" smtClean="0">
                <a:solidFill>
                  <a:schemeClr val="tx1"/>
                </a:solidFill>
                <a:cs typeface="B Lotus" pitchFamily="2" charset="-78"/>
              </a:rPr>
              <a:t>2. خدمات آنلاین</a:t>
            </a:r>
            <a:endParaRPr lang="en-US" dirty="0">
              <a:cs typeface="B Lotus" pitchFamily="2" charset="-78"/>
            </a:endParaRPr>
          </a:p>
        </p:txBody>
      </p:sp>
      <p:sp>
        <p:nvSpPr>
          <p:cNvPr id="24" name="Vertical Scroll 23"/>
          <p:cNvSpPr/>
          <p:nvPr/>
        </p:nvSpPr>
        <p:spPr>
          <a:xfrm>
            <a:off x="4114800" y="2667000"/>
            <a:ext cx="1981200" cy="2590800"/>
          </a:xfrm>
          <a:prstGeom prst="verticalScroll">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Vertical Scroll 24"/>
          <p:cNvSpPr/>
          <p:nvPr/>
        </p:nvSpPr>
        <p:spPr>
          <a:xfrm>
            <a:off x="5943600" y="2590800"/>
            <a:ext cx="1600200" cy="2514600"/>
          </a:xfrm>
          <a:prstGeom prst="verticalScroll">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dirty="0" smtClean="0">
                <a:cs typeface="B Lotus" pitchFamily="2" charset="-78"/>
              </a:rPr>
              <a:t>1</a:t>
            </a:r>
            <a:r>
              <a:rPr lang="fa-IR" dirty="0" smtClean="0">
                <a:solidFill>
                  <a:schemeClr val="tx1"/>
                </a:solidFill>
                <a:cs typeface="B Lotus" pitchFamily="2" charset="-78"/>
              </a:rPr>
              <a:t>5</a:t>
            </a:r>
          </a:p>
          <a:p>
            <a:pPr algn="ctr"/>
            <a:r>
              <a:rPr lang="fa-IR" dirty="0" smtClean="0">
                <a:solidFill>
                  <a:schemeClr val="tx1"/>
                </a:solidFill>
                <a:cs typeface="B Lotus" pitchFamily="2" charset="-78"/>
              </a:rPr>
              <a:t>5. محیط سیاسی و </a:t>
            </a:r>
          </a:p>
          <a:p>
            <a:pPr algn="ctr"/>
            <a:r>
              <a:rPr lang="fa-IR" dirty="0" smtClean="0">
                <a:solidFill>
                  <a:schemeClr val="tx1"/>
                </a:solidFill>
                <a:cs typeface="B Lotus" pitchFamily="2" charset="-78"/>
              </a:rPr>
              <a:t>تنظیم مقررات</a:t>
            </a:r>
          </a:p>
          <a:p>
            <a:pPr algn="ctr"/>
            <a:endParaRPr lang="fa-IR" dirty="0" smtClean="0">
              <a:solidFill>
                <a:schemeClr val="tx1"/>
              </a:solidFill>
              <a:cs typeface="B Lotus" pitchFamily="2" charset="-78"/>
            </a:endParaRPr>
          </a:p>
          <a:p>
            <a:pPr algn="ctr"/>
            <a:r>
              <a:rPr lang="fa-IR" dirty="0" smtClean="0">
                <a:solidFill>
                  <a:schemeClr val="tx1"/>
                </a:solidFill>
                <a:cs typeface="B Lotus" pitchFamily="2" charset="-78"/>
              </a:rPr>
              <a:t>6- محیط کسب و کار و نوآوری</a:t>
            </a:r>
          </a:p>
          <a:p>
            <a:pPr algn="ctr"/>
            <a:endParaRPr lang="fa-IR" dirty="0" smtClean="0">
              <a:solidFill>
                <a:schemeClr val="tx1"/>
              </a:solidFill>
              <a:cs typeface="B Lotus" pitchFamily="2" charset="-78"/>
            </a:endParaRPr>
          </a:p>
          <a:p>
            <a:pPr algn="ctr"/>
            <a:endParaRPr lang="en-US" dirty="0">
              <a:cs typeface="B Lotus" pitchFamily="2" charset="-78"/>
            </a:endParaRPr>
          </a:p>
        </p:txBody>
      </p:sp>
      <p:sp>
        <p:nvSpPr>
          <p:cNvPr id="26" name="TextBox 25"/>
          <p:cNvSpPr txBox="1"/>
          <p:nvPr/>
        </p:nvSpPr>
        <p:spPr>
          <a:xfrm>
            <a:off x="4267200" y="3124200"/>
            <a:ext cx="1600200" cy="1200329"/>
          </a:xfrm>
          <a:prstGeom prst="rect">
            <a:avLst/>
          </a:prstGeom>
          <a:noFill/>
        </p:spPr>
        <p:txBody>
          <a:bodyPr wrap="square" rtlCol="0">
            <a:spAutoFit/>
          </a:bodyPr>
          <a:lstStyle/>
          <a:p>
            <a:pPr algn="r"/>
            <a:r>
              <a:rPr lang="fa-IR" dirty="0" smtClean="0">
                <a:cs typeface="B Lotus" pitchFamily="2" charset="-78"/>
              </a:rPr>
              <a:t>3-دسترسی به محتوای دیجیتال</a:t>
            </a:r>
          </a:p>
          <a:p>
            <a:pPr algn="r"/>
            <a:endParaRPr lang="fa-IR" dirty="0" smtClean="0">
              <a:cs typeface="B Lotus" pitchFamily="2" charset="-78"/>
            </a:endParaRPr>
          </a:p>
          <a:p>
            <a:pPr algn="r"/>
            <a:r>
              <a:rPr lang="fa-IR" dirty="0" smtClean="0">
                <a:cs typeface="B Lotus" pitchFamily="2" charset="-78"/>
              </a:rPr>
              <a:t>4-سرمایه انسانی</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8" name="Rectangle 4"/>
          <p:cNvSpPr>
            <a:spLocks noChangeArrowheads="1"/>
          </p:cNvSpPr>
          <p:nvPr/>
        </p:nvSpPr>
        <p:spPr bwMode="auto">
          <a:xfrm>
            <a:off x="333375" y="5837238"/>
            <a:ext cx="7345363" cy="1201737"/>
          </a:xfrm>
          <a:prstGeom prst="rect">
            <a:avLst/>
          </a:prstGeom>
          <a:noFill/>
          <a:ln w="9525">
            <a:noFill/>
            <a:miter lim="800000"/>
            <a:headEnd/>
            <a:tailEnd/>
          </a:ln>
          <a:effectLst/>
        </p:spPr>
        <p:txBody>
          <a:bodyPr/>
          <a:lstStyle/>
          <a:p>
            <a:pPr marL="342900" indent="-342900" algn="just" rtl="1">
              <a:lnSpc>
                <a:spcPct val="150000"/>
              </a:lnSpc>
              <a:defRPr/>
            </a:pPr>
            <a:endParaRPr lang="en-US" sz="2800" b="1">
              <a:effectLst>
                <a:outerShdw blurRad="38100" dist="38100" dir="2700000" algn="tl">
                  <a:srgbClr val="C0C0C0"/>
                </a:outerShdw>
              </a:effectLst>
              <a:latin typeface="Verdana" pitchFamily="34" charset="0"/>
              <a:cs typeface="B Nazanin" pitchFamily="2" charset="-78"/>
            </a:endParaRPr>
          </a:p>
        </p:txBody>
      </p:sp>
      <p:sp>
        <p:nvSpPr>
          <p:cNvPr id="16387" name="Rectangle 5"/>
          <p:cNvSpPr>
            <a:spLocks noChangeArrowheads="1"/>
          </p:cNvSpPr>
          <p:nvPr/>
        </p:nvSpPr>
        <p:spPr bwMode="auto">
          <a:xfrm>
            <a:off x="0" y="0"/>
            <a:ext cx="8839200" cy="838200"/>
          </a:xfrm>
          <a:prstGeom prst="rect">
            <a:avLst/>
          </a:prstGeom>
          <a:noFill/>
          <a:ln w="9525">
            <a:noFill/>
            <a:miter lim="800000"/>
            <a:headEnd/>
            <a:tailEnd/>
          </a:ln>
        </p:spPr>
        <p:txBody>
          <a:bodyPr anchor="ctr"/>
          <a:lstStyle/>
          <a:p>
            <a:endParaRPr lang="en-US" sz="2800" b="1" dirty="0">
              <a:cs typeface="Arial" pitchFamily="34" charset="0"/>
            </a:endParaRPr>
          </a:p>
        </p:txBody>
      </p:sp>
      <p:sp>
        <p:nvSpPr>
          <p:cNvPr id="36869" name="Rectangle 7"/>
          <p:cNvSpPr>
            <a:spLocks noChangeArrowheads="1"/>
          </p:cNvSpPr>
          <p:nvPr/>
        </p:nvSpPr>
        <p:spPr bwMode="auto">
          <a:xfrm>
            <a:off x="381000" y="0"/>
            <a:ext cx="8534400" cy="914400"/>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lstStyle/>
          <a:p>
            <a:pPr marL="342900" indent="-342900" rtl="1">
              <a:lnSpc>
                <a:spcPct val="150000"/>
              </a:lnSpc>
              <a:spcBef>
                <a:spcPct val="20000"/>
              </a:spcBef>
              <a:buClr>
                <a:schemeClr val="hlink"/>
              </a:buClr>
              <a:buFont typeface="Wingdings" pitchFamily="2" charset="2"/>
              <a:buNone/>
              <a:defRPr/>
            </a:pPr>
            <a:endParaRPr lang="fa-IR" sz="100" b="1" dirty="0">
              <a:solidFill>
                <a:schemeClr val="tx1"/>
              </a:solidFill>
              <a:latin typeface="Arial" pitchFamily="34" charset="0"/>
              <a:cs typeface="B Nazanin"/>
            </a:endParaRPr>
          </a:p>
          <a:p>
            <a:pPr marL="342900" indent="-342900" rtl="1">
              <a:lnSpc>
                <a:spcPct val="150000"/>
              </a:lnSpc>
              <a:spcBef>
                <a:spcPct val="20000"/>
              </a:spcBef>
              <a:buClr>
                <a:schemeClr val="hlink"/>
              </a:buClr>
              <a:buFont typeface="Wingdings" pitchFamily="2" charset="2"/>
              <a:buNone/>
              <a:defRPr/>
            </a:pPr>
            <a:r>
              <a:rPr lang="fa-IR" sz="2400" b="1" dirty="0" smtClean="0">
                <a:solidFill>
                  <a:schemeClr val="tx1"/>
                </a:solidFill>
                <a:cs typeface="B Nazanin"/>
              </a:rPr>
              <a:t>داده هاي توصيفي كشورهاي منطقه در 6 مولفه دولت الكترونيك</a:t>
            </a:r>
            <a:endParaRPr lang="fa-IR" sz="1600" b="1" dirty="0">
              <a:solidFill>
                <a:schemeClr val="tx1"/>
              </a:solidFill>
              <a:latin typeface="Arial" pitchFamily="34" charset="0"/>
              <a:cs typeface="B Nazanin"/>
            </a:endParaRPr>
          </a:p>
        </p:txBody>
      </p:sp>
      <p:grpSp>
        <p:nvGrpSpPr>
          <p:cNvPr id="6" name="Group 5"/>
          <p:cNvGrpSpPr/>
          <p:nvPr/>
        </p:nvGrpSpPr>
        <p:grpSpPr>
          <a:xfrm>
            <a:off x="0" y="0"/>
            <a:ext cx="1049777" cy="524888"/>
            <a:chOff x="2542724" y="2745879"/>
            <a:chExt cx="1049777" cy="524888"/>
          </a:xfrm>
        </p:grpSpPr>
        <p:sp>
          <p:nvSpPr>
            <p:cNvPr id="7" name="Rectangle 6"/>
            <p:cNvSpPr/>
            <p:nvPr/>
          </p:nvSpPr>
          <p:spPr>
            <a:xfrm>
              <a:off x="2542724" y="2745879"/>
              <a:ext cx="1049777" cy="524888"/>
            </a:xfrm>
            <a:prstGeom prst="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8" name="Rectangle 7"/>
            <p:cNvSpPr/>
            <p:nvPr/>
          </p:nvSpPr>
          <p:spPr>
            <a:xfrm>
              <a:off x="2542724" y="2745879"/>
              <a:ext cx="1049777" cy="52488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985" tIns="6985" rIns="6985" bIns="698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a-IR" sz="1100" b="0" i="0" u="none" strike="noStrike" kern="1200" cap="none" normalizeH="0" baseline="0" dirty="0" smtClean="0">
                  <a:ln>
                    <a:noFill/>
                  </a:ln>
                  <a:solidFill>
                    <a:schemeClr val="tx1"/>
                  </a:solidFill>
                  <a:effectLst/>
                  <a:latin typeface="Arial" pitchFamily="34" charset="0"/>
                  <a:cs typeface="Arial" pitchFamily="34" charset="0"/>
                </a:rPr>
                <a:t>جمع آوري اطلاعات</a:t>
              </a:r>
              <a:endParaRPr kumimoji="0" lang="en-US" sz="1100" b="0" i="0" u="none" strike="noStrike" kern="1200" cap="none" normalizeH="0" baseline="0" dirty="0" smtClean="0">
                <a:ln>
                  <a:noFill/>
                </a:ln>
                <a:solidFill>
                  <a:schemeClr val="tx1"/>
                </a:solidFill>
                <a:effectLst/>
                <a:latin typeface="Arial" pitchFamily="34" charset="0"/>
                <a:cs typeface="Arial" pitchFamily="34" charset="0"/>
              </a:endParaRPr>
            </a:p>
          </p:txBody>
        </p:sp>
      </p:grpSp>
      <p:graphicFrame>
        <p:nvGraphicFramePr>
          <p:cNvPr id="9" name="Table 8"/>
          <p:cNvGraphicFramePr>
            <a:graphicFrameLocks noGrp="1"/>
          </p:cNvGraphicFramePr>
          <p:nvPr/>
        </p:nvGraphicFramePr>
        <p:xfrm>
          <a:off x="914399" y="609600"/>
          <a:ext cx="7543801" cy="7286811"/>
        </p:xfrm>
        <a:graphic>
          <a:graphicData uri="http://schemas.openxmlformats.org/drawingml/2006/table">
            <a:tbl>
              <a:tblPr rtl="1"/>
              <a:tblGrid>
                <a:gridCol w="574072"/>
                <a:gridCol w="1067278"/>
                <a:gridCol w="1021641"/>
                <a:gridCol w="1135332"/>
                <a:gridCol w="1134532"/>
                <a:gridCol w="1021641"/>
                <a:gridCol w="794252"/>
                <a:gridCol w="795053"/>
              </a:tblGrid>
              <a:tr h="512597">
                <a:tc>
                  <a:txBody>
                    <a:bodyPr/>
                    <a:lstStyle/>
                    <a:p>
                      <a:pPr marL="0" marR="0" algn="just" rtl="1">
                        <a:lnSpc>
                          <a:spcPct val="115000"/>
                        </a:lnSpc>
                        <a:spcBef>
                          <a:spcPts val="0"/>
                        </a:spcBef>
                        <a:spcAft>
                          <a:spcPts val="0"/>
                        </a:spcAft>
                      </a:pPr>
                      <a:r>
                        <a:rPr lang="fa-IR" sz="1400" b="1" dirty="0">
                          <a:solidFill>
                            <a:srgbClr val="000000"/>
                          </a:solidFill>
                          <a:latin typeface="Yagut"/>
                          <a:ea typeface="Times New Roman"/>
                          <a:cs typeface="B Lotus"/>
                        </a:rPr>
                        <a:t>رديف</a:t>
                      </a:r>
                      <a:endParaRPr lang="en-US" sz="1400" dirty="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b="1">
                          <a:solidFill>
                            <a:srgbClr val="000000"/>
                          </a:solidFill>
                          <a:latin typeface="Yagut"/>
                          <a:ea typeface="Times New Roman"/>
                          <a:cs typeface="B Lotus"/>
                        </a:rPr>
                        <a:t>كشور</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b="1">
                          <a:solidFill>
                            <a:srgbClr val="000000"/>
                          </a:solidFill>
                          <a:latin typeface="Yagut"/>
                          <a:ea typeface="Times New Roman"/>
                          <a:cs typeface="B Lotus"/>
                        </a:rPr>
                        <a:t>محيط سياسي و قانوني</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b="1">
                          <a:solidFill>
                            <a:srgbClr val="000000"/>
                          </a:solidFill>
                          <a:latin typeface="Yagut"/>
                          <a:ea typeface="Times New Roman"/>
                          <a:cs typeface="B Lotus"/>
                        </a:rPr>
                        <a:t>محیط کسب و کار و نوآوري </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b="1">
                          <a:solidFill>
                            <a:srgbClr val="000000"/>
                          </a:solidFill>
                          <a:latin typeface="Yagut"/>
                          <a:ea typeface="Times New Roman"/>
                          <a:cs typeface="B Lotus"/>
                        </a:rPr>
                        <a:t>قابليت دسترسي محتواي ديجيتالي</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b="1">
                          <a:solidFill>
                            <a:srgbClr val="000000"/>
                          </a:solidFill>
                          <a:latin typeface="Yagut"/>
                          <a:ea typeface="Times New Roman"/>
                          <a:cs typeface="B Lotus"/>
                        </a:rPr>
                        <a:t>زیرساخت فنی و ارتباطی</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b="1">
                          <a:solidFill>
                            <a:srgbClr val="000000"/>
                          </a:solidFill>
                          <a:latin typeface="Yagut"/>
                          <a:ea typeface="Times New Roman"/>
                          <a:cs typeface="B Lotus"/>
                        </a:rPr>
                        <a:t>خدمات آنلاین</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b="1">
                          <a:solidFill>
                            <a:srgbClr val="000000"/>
                          </a:solidFill>
                          <a:latin typeface="Yagut"/>
                          <a:ea typeface="Times New Roman"/>
                          <a:cs typeface="B Lotus"/>
                        </a:rPr>
                        <a:t>سرمایه انسانی</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42215">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B Lotus"/>
                        </a:rPr>
                        <a:t>1</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B Lotus"/>
                        </a:rPr>
                        <a:t>قطر</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3200" dirty="0">
                          <a:solidFill>
                            <a:srgbClr val="FF0000"/>
                          </a:solidFill>
                          <a:latin typeface="Yagut"/>
                          <a:ea typeface="Times New Roman"/>
                          <a:cs typeface="B Lotus"/>
                        </a:rPr>
                        <a:t>0.729</a:t>
                      </a:r>
                      <a:endParaRPr lang="en-US" sz="3200" dirty="0">
                        <a:solidFill>
                          <a:srgbClr val="FF0000"/>
                        </a:solidFill>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3200" dirty="0">
                          <a:solidFill>
                            <a:srgbClr val="FF0000"/>
                          </a:solidFill>
                          <a:latin typeface="Yagut"/>
                          <a:ea typeface="Times New Roman"/>
                          <a:cs typeface="B Lotus"/>
                        </a:rPr>
                        <a:t>0.757</a:t>
                      </a:r>
                      <a:endParaRPr lang="en-US" sz="3200" dirty="0">
                        <a:solidFill>
                          <a:srgbClr val="FF0000"/>
                        </a:solidFill>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B Lotus"/>
                        </a:rPr>
                        <a:t>0.857</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B Lotus"/>
                        </a:rPr>
                        <a:t>0.451</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Arial"/>
                          <a:ea typeface="Times New Roman"/>
                          <a:cs typeface="B Lotus"/>
                        </a:rPr>
                        <a:t>0.739</a:t>
                      </a:r>
                      <a:endParaRPr lang="en-US" sz="1400">
                        <a:latin typeface="Calibri"/>
                        <a:ea typeface="Calibri"/>
                        <a:cs typeface="Arial"/>
                      </a:endParaRPr>
                    </a:p>
                  </a:txBody>
                  <a:tcPr marL="52155" marR="521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Arial"/>
                          <a:ea typeface="Times New Roman"/>
                          <a:cs typeface="B Lotus"/>
                        </a:rPr>
                        <a:t>0.732</a:t>
                      </a:r>
                      <a:endParaRPr lang="en-US" sz="1400">
                        <a:latin typeface="Calibri"/>
                        <a:ea typeface="Calibri"/>
                        <a:cs typeface="Arial"/>
                      </a:endParaRPr>
                    </a:p>
                  </a:txBody>
                  <a:tcPr marL="52155" marR="521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324646">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B Lotus"/>
                        </a:rPr>
                        <a:t>2</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B Lotus"/>
                        </a:rPr>
                        <a:t>امارات متحده </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dirty="0">
                          <a:solidFill>
                            <a:srgbClr val="000000"/>
                          </a:solidFill>
                          <a:latin typeface="Yagut"/>
                          <a:ea typeface="Times New Roman"/>
                          <a:cs typeface="B Lotus"/>
                        </a:rPr>
                        <a:t>0.686</a:t>
                      </a:r>
                      <a:endParaRPr lang="en-US" sz="1400" dirty="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B Lotus"/>
                        </a:rPr>
                        <a:t>0.743</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2800" dirty="0">
                          <a:solidFill>
                            <a:srgbClr val="FF0000"/>
                          </a:solidFill>
                          <a:latin typeface="Yagut"/>
                          <a:ea typeface="Times New Roman"/>
                          <a:cs typeface="B Lotus"/>
                        </a:rPr>
                        <a:t>0.871</a:t>
                      </a:r>
                      <a:endParaRPr lang="en-US" sz="2800" dirty="0">
                        <a:solidFill>
                          <a:srgbClr val="FF0000"/>
                        </a:solidFill>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2800" dirty="0">
                          <a:solidFill>
                            <a:srgbClr val="FF0000"/>
                          </a:solidFill>
                          <a:latin typeface="Yagut"/>
                          <a:ea typeface="Times New Roman"/>
                          <a:cs typeface="B Lotus"/>
                        </a:rPr>
                        <a:t>0.557</a:t>
                      </a:r>
                      <a:endParaRPr lang="en-US" sz="2800" dirty="0">
                        <a:solidFill>
                          <a:srgbClr val="FF0000"/>
                        </a:solidFill>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2800" dirty="0">
                          <a:solidFill>
                            <a:srgbClr val="FF0000"/>
                          </a:solidFill>
                          <a:latin typeface="Arial"/>
                          <a:ea typeface="Times New Roman"/>
                          <a:cs typeface="B Lotus"/>
                        </a:rPr>
                        <a:t>0.863</a:t>
                      </a:r>
                      <a:endParaRPr lang="en-US" sz="2800" dirty="0">
                        <a:solidFill>
                          <a:srgbClr val="FF0000"/>
                        </a:solidFill>
                        <a:latin typeface="Calibri"/>
                        <a:ea typeface="Calibri"/>
                        <a:cs typeface="Arial"/>
                      </a:endParaRPr>
                    </a:p>
                  </a:txBody>
                  <a:tcPr marL="52155" marR="521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Arial"/>
                          <a:ea typeface="Times New Roman"/>
                          <a:cs typeface="B Lotus"/>
                        </a:rPr>
                        <a:t>0.784</a:t>
                      </a:r>
                      <a:endParaRPr lang="en-US" sz="1400">
                        <a:latin typeface="Calibri"/>
                        <a:ea typeface="Calibri"/>
                        <a:cs typeface="Arial"/>
                      </a:endParaRPr>
                    </a:p>
                  </a:txBody>
                  <a:tcPr marL="52155" marR="521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42215">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B Lotus"/>
                        </a:rPr>
                        <a:t>3</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B Lotus"/>
                        </a:rPr>
                        <a:t>عربستان</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B Lotus"/>
                        </a:rPr>
                        <a:t>0.671</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B Lotus"/>
                        </a:rPr>
                        <a:t>0.729</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B Lotus"/>
                        </a:rPr>
                        <a:t>0.786</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Arial"/>
                          <a:ea typeface="Times New Roman"/>
                          <a:cs typeface="B Lotus"/>
                        </a:rPr>
                        <a:t>0.432</a:t>
                      </a:r>
                      <a:endParaRPr lang="en-US" sz="1400">
                        <a:latin typeface="Calibri"/>
                        <a:ea typeface="Calibri"/>
                        <a:cs typeface="Arial"/>
                      </a:endParaRPr>
                    </a:p>
                  </a:txBody>
                  <a:tcPr marL="52155" marR="521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Arial"/>
                          <a:ea typeface="Times New Roman"/>
                          <a:cs typeface="B Lotus"/>
                        </a:rPr>
                        <a:t>0.797</a:t>
                      </a:r>
                      <a:endParaRPr lang="en-US" sz="1400">
                        <a:latin typeface="Calibri"/>
                        <a:ea typeface="Calibri"/>
                        <a:cs typeface="Arial"/>
                      </a:endParaRPr>
                    </a:p>
                  </a:txBody>
                  <a:tcPr marL="52155" marR="521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Arial"/>
                          <a:ea typeface="Times New Roman"/>
                          <a:cs typeface="B Lotus"/>
                        </a:rPr>
                        <a:t>0.768</a:t>
                      </a:r>
                      <a:endParaRPr lang="en-US" sz="1400">
                        <a:latin typeface="Calibri"/>
                        <a:ea typeface="Calibri"/>
                        <a:cs typeface="Arial"/>
                      </a:endParaRPr>
                    </a:p>
                  </a:txBody>
                  <a:tcPr marL="52155" marR="521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42215">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B Lotus"/>
                        </a:rPr>
                        <a:t>4</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B Lotus"/>
                        </a:rPr>
                        <a:t>عمان</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B Lotus"/>
                        </a:rPr>
                        <a:t>0.643</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B Lotus"/>
                        </a:rPr>
                        <a:t>0.671</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B Lotus"/>
                        </a:rPr>
                        <a:t>0.757</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Arial"/>
                          <a:ea typeface="Times New Roman"/>
                          <a:cs typeface="B Lotus"/>
                        </a:rPr>
                        <a:t>0.394</a:t>
                      </a:r>
                      <a:endParaRPr lang="en-US" sz="1400">
                        <a:latin typeface="Calibri"/>
                        <a:ea typeface="Calibri"/>
                        <a:cs typeface="Arial"/>
                      </a:endParaRPr>
                    </a:p>
                  </a:txBody>
                  <a:tcPr marL="52155" marR="521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Arial"/>
                          <a:ea typeface="Times New Roman"/>
                          <a:cs typeface="B Lotus"/>
                        </a:rPr>
                        <a:t>0.667</a:t>
                      </a:r>
                      <a:endParaRPr lang="en-US" sz="1400">
                        <a:latin typeface="Calibri"/>
                        <a:ea typeface="Calibri"/>
                        <a:cs typeface="Arial"/>
                      </a:endParaRPr>
                    </a:p>
                  </a:txBody>
                  <a:tcPr marL="52155" marR="521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Arial"/>
                          <a:ea typeface="Times New Roman"/>
                          <a:cs typeface="B Lotus"/>
                        </a:rPr>
                        <a:t>0.722</a:t>
                      </a:r>
                      <a:endParaRPr lang="en-US" sz="1400">
                        <a:latin typeface="Calibri"/>
                        <a:ea typeface="Calibri"/>
                        <a:cs typeface="Arial"/>
                      </a:endParaRPr>
                    </a:p>
                  </a:txBody>
                  <a:tcPr marL="52155" marR="521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42215">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B Lotus"/>
                        </a:rPr>
                        <a:t>5</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B Lotus"/>
                        </a:rPr>
                        <a:t>بحرين</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B Lotus"/>
                        </a:rPr>
                        <a:t>0.629</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2800" dirty="0">
                          <a:solidFill>
                            <a:srgbClr val="FF0000"/>
                          </a:solidFill>
                          <a:latin typeface="Yagut"/>
                          <a:ea typeface="Times New Roman"/>
                          <a:cs typeface="B Lotus"/>
                        </a:rPr>
                        <a:t>0.757</a:t>
                      </a:r>
                      <a:endParaRPr lang="en-US" sz="2800" dirty="0">
                        <a:solidFill>
                          <a:srgbClr val="FF0000"/>
                        </a:solidFill>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B Lotus"/>
                        </a:rPr>
                        <a:t>0.843</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Arial"/>
                          <a:ea typeface="Times New Roman"/>
                          <a:cs typeface="B Lotus"/>
                        </a:rPr>
                        <a:t>0.418</a:t>
                      </a:r>
                      <a:endParaRPr lang="en-US" sz="1400">
                        <a:latin typeface="Calibri"/>
                        <a:ea typeface="Calibri"/>
                        <a:cs typeface="Arial"/>
                      </a:endParaRPr>
                    </a:p>
                  </a:txBody>
                  <a:tcPr marL="52155" marR="521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2800" dirty="0">
                          <a:solidFill>
                            <a:srgbClr val="FF0000"/>
                          </a:solidFill>
                          <a:latin typeface="Arial"/>
                          <a:ea typeface="Times New Roman"/>
                          <a:cs typeface="B Lotus"/>
                        </a:rPr>
                        <a:t>0.863</a:t>
                      </a:r>
                      <a:endParaRPr lang="en-US" sz="2800" dirty="0">
                        <a:solidFill>
                          <a:srgbClr val="FF0000"/>
                        </a:solidFill>
                        <a:latin typeface="Calibri"/>
                        <a:ea typeface="Calibri"/>
                        <a:cs typeface="Arial"/>
                      </a:endParaRPr>
                    </a:p>
                  </a:txBody>
                  <a:tcPr marL="52155" marR="521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Arial"/>
                          <a:ea typeface="Times New Roman"/>
                          <a:cs typeface="B Lotus"/>
                        </a:rPr>
                        <a:t>0.803</a:t>
                      </a:r>
                      <a:endParaRPr lang="en-US" sz="1400">
                        <a:latin typeface="Calibri"/>
                        <a:ea typeface="Calibri"/>
                        <a:cs typeface="Arial"/>
                      </a:endParaRPr>
                    </a:p>
                  </a:txBody>
                  <a:tcPr marL="52155" marR="521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42215">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B Lotus"/>
                        </a:rPr>
                        <a:t>6</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B Lotus"/>
                        </a:rPr>
                        <a:t>تاجيکستان</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B Lotus"/>
                        </a:rPr>
                        <a:t>0.586</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B Lotus"/>
                        </a:rPr>
                        <a:t>0.500</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B Lotus"/>
                        </a:rPr>
                        <a:t>0.671</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Arial"/>
                          <a:ea typeface="Times New Roman"/>
                          <a:cs typeface="B Lotus"/>
                        </a:rPr>
                        <a:t>0.147</a:t>
                      </a:r>
                      <a:endParaRPr lang="en-US" sz="1400">
                        <a:latin typeface="Calibri"/>
                        <a:ea typeface="Calibri"/>
                        <a:cs typeface="Arial"/>
                      </a:endParaRPr>
                    </a:p>
                  </a:txBody>
                  <a:tcPr marL="52155" marR="521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Arial"/>
                          <a:ea typeface="Times New Roman"/>
                          <a:cs typeface="B Lotus"/>
                        </a:rPr>
                        <a:t>0.242</a:t>
                      </a:r>
                      <a:endParaRPr lang="en-US" sz="1400">
                        <a:latin typeface="Calibri"/>
                        <a:ea typeface="Calibri"/>
                        <a:cs typeface="Arial"/>
                      </a:endParaRPr>
                    </a:p>
                  </a:txBody>
                  <a:tcPr marL="52155" marR="521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Arial"/>
                          <a:ea typeface="Times New Roman"/>
                          <a:cs typeface="B Lotus"/>
                        </a:rPr>
                        <a:t>0.831</a:t>
                      </a:r>
                      <a:endParaRPr lang="en-US" sz="1400">
                        <a:latin typeface="Calibri"/>
                        <a:ea typeface="Calibri"/>
                        <a:cs typeface="Arial"/>
                      </a:endParaRPr>
                    </a:p>
                  </a:txBody>
                  <a:tcPr marL="52155" marR="521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42215">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B Lotus"/>
                        </a:rPr>
                        <a:t>7</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B Lotus"/>
                        </a:rPr>
                        <a:t>اردن</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B Lotus"/>
                        </a:rPr>
                        <a:t>0.571</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B Lotus"/>
                        </a:rPr>
                        <a:t>0.657</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B Lotus"/>
                        </a:rPr>
                        <a:t>0.771</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Arial"/>
                          <a:ea typeface="Times New Roman"/>
                          <a:cs typeface="B Lotus"/>
                        </a:rPr>
                        <a:t>0.272</a:t>
                      </a:r>
                      <a:endParaRPr lang="en-US" sz="1400">
                        <a:latin typeface="Calibri"/>
                        <a:ea typeface="Calibri"/>
                        <a:cs typeface="Arial"/>
                      </a:endParaRPr>
                    </a:p>
                  </a:txBody>
                  <a:tcPr marL="52155" marR="521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Arial"/>
                          <a:ea typeface="Times New Roman"/>
                          <a:cs typeface="B Lotus"/>
                        </a:rPr>
                        <a:t>0.392</a:t>
                      </a:r>
                      <a:endParaRPr lang="en-US" sz="1400">
                        <a:latin typeface="Calibri"/>
                        <a:ea typeface="Calibri"/>
                        <a:cs typeface="Arial"/>
                      </a:endParaRPr>
                    </a:p>
                  </a:txBody>
                  <a:tcPr marL="52155" marR="521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Arial"/>
                          <a:ea typeface="Times New Roman"/>
                          <a:cs typeface="B Lotus"/>
                        </a:rPr>
                        <a:t>0.801</a:t>
                      </a:r>
                      <a:endParaRPr lang="en-US" sz="1400">
                        <a:latin typeface="Calibri"/>
                        <a:ea typeface="Calibri"/>
                        <a:cs typeface="Arial"/>
                      </a:endParaRPr>
                    </a:p>
                  </a:txBody>
                  <a:tcPr marL="52155" marR="521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42215">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B Lotus"/>
                        </a:rPr>
                        <a:t>8</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B Lotus"/>
                        </a:rPr>
                        <a:t>ترکيه</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B Lotus"/>
                        </a:rPr>
                        <a:t>0.571</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B Lotus"/>
                        </a:rPr>
                        <a:t>0.657</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B Lotus"/>
                        </a:rPr>
                        <a:t>0.729</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Arial"/>
                          <a:ea typeface="Times New Roman"/>
                          <a:cs typeface="B Lotus"/>
                        </a:rPr>
                        <a:t>0.348</a:t>
                      </a:r>
                      <a:endParaRPr lang="en-US" sz="1400">
                        <a:latin typeface="Calibri"/>
                        <a:ea typeface="Calibri"/>
                        <a:cs typeface="Arial"/>
                      </a:endParaRPr>
                    </a:p>
                  </a:txBody>
                  <a:tcPr marL="52155" marR="521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Arial"/>
                          <a:ea typeface="Times New Roman"/>
                          <a:cs typeface="B Lotus"/>
                        </a:rPr>
                        <a:t>0.464</a:t>
                      </a:r>
                      <a:endParaRPr lang="en-US" sz="1400">
                        <a:latin typeface="Calibri"/>
                        <a:ea typeface="Calibri"/>
                        <a:cs typeface="Arial"/>
                      </a:endParaRPr>
                    </a:p>
                  </a:txBody>
                  <a:tcPr marL="52155" marR="521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Arial"/>
                          <a:ea typeface="Times New Roman"/>
                          <a:cs typeface="B Lotus"/>
                        </a:rPr>
                        <a:t>0.773</a:t>
                      </a:r>
                      <a:endParaRPr lang="en-US" sz="1400">
                        <a:latin typeface="Calibri"/>
                        <a:ea typeface="Calibri"/>
                        <a:cs typeface="Arial"/>
                      </a:endParaRPr>
                    </a:p>
                  </a:txBody>
                  <a:tcPr marL="52155" marR="521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42215">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B Lotus"/>
                        </a:rPr>
                        <a:t>9</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B Lotus"/>
                        </a:rPr>
                        <a:t>آذربايجان</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B Lotus"/>
                        </a:rPr>
                        <a:t>0.529</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B Lotus"/>
                        </a:rPr>
                        <a:t>0.571</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B Lotus"/>
                        </a:rPr>
                        <a:t>0.714</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Arial"/>
                          <a:ea typeface="Times New Roman"/>
                          <a:cs typeface="B Lotus"/>
                        </a:rPr>
                        <a:t>0.303</a:t>
                      </a:r>
                      <a:endParaRPr lang="en-US" sz="1400">
                        <a:latin typeface="Calibri"/>
                        <a:ea typeface="Calibri"/>
                        <a:cs typeface="Arial"/>
                      </a:endParaRPr>
                    </a:p>
                  </a:txBody>
                  <a:tcPr marL="52155" marR="521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Arial"/>
                          <a:ea typeface="Times New Roman"/>
                          <a:cs typeface="B Lotus"/>
                        </a:rPr>
                        <a:t>0.366</a:t>
                      </a:r>
                      <a:endParaRPr lang="en-US" sz="1400">
                        <a:latin typeface="Calibri"/>
                        <a:ea typeface="Calibri"/>
                        <a:cs typeface="Arial"/>
                      </a:endParaRPr>
                    </a:p>
                  </a:txBody>
                  <a:tcPr marL="52155" marR="521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Arial"/>
                          <a:ea typeface="Times New Roman"/>
                          <a:cs typeface="B Lotus"/>
                        </a:rPr>
                        <a:t>0.826</a:t>
                      </a:r>
                      <a:endParaRPr lang="en-US" sz="1400">
                        <a:latin typeface="Calibri"/>
                        <a:ea typeface="Calibri"/>
                        <a:cs typeface="Arial"/>
                      </a:endParaRPr>
                    </a:p>
                  </a:txBody>
                  <a:tcPr marL="52155" marR="521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42215">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B Lotus"/>
                        </a:rPr>
                        <a:t>10</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dirty="0">
                          <a:solidFill>
                            <a:srgbClr val="00B0F0"/>
                          </a:solidFill>
                          <a:latin typeface="Yagut"/>
                          <a:ea typeface="Times New Roman"/>
                          <a:cs typeface="B Lotus"/>
                        </a:rPr>
                        <a:t>ايران</a:t>
                      </a:r>
                      <a:endParaRPr lang="en-US" sz="1400" dirty="0">
                        <a:solidFill>
                          <a:srgbClr val="00B0F0"/>
                        </a:solidFill>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dirty="0">
                          <a:solidFill>
                            <a:srgbClr val="00B0F0"/>
                          </a:solidFill>
                          <a:latin typeface="Yagut"/>
                          <a:ea typeface="Times New Roman"/>
                          <a:cs typeface="B Lotus"/>
                        </a:rPr>
                        <a:t>0.529</a:t>
                      </a:r>
                      <a:endParaRPr lang="en-US" sz="1400" dirty="0">
                        <a:solidFill>
                          <a:srgbClr val="00B0F0"/>
                        </a:solidFill>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dirty="0">
                          <a:solidFill>
                            <a:srgbClr val="00B0F0"/>
                          </a:solidFill>
                          <a:latin typeface="Yagut"/>
                          <a:ea typeface="Times New Roman"/>
                          <a:cs typeface="B Lotus"/>
                        </a:rPr>
                        <a:t>0.571</a:t>
                      </a:r>
                      <a:endParaRPr lang="en-US" sz="1400" dirty="0">
                        <a:solidFill>
                          <a:srgbClr val="00B0F0"/>
                        </a:solidFill>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B0F0"/>
                          </a:solidFill>
                          <a:latin typeface="Yagut"/>
                          <a:ea typeface="Times New Roman"/>
                          <a:cs typeface="B Lotus"/>
                        </a:rPr>
                        <a:t>0.631</a:t>
                      </a:r>
                      <a:endParaRPr lang="en-US" sz="1400">
                        <a:solidFill>
                          <a:srgbClr val="00B0F0"/>
                        </a:solidFill>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B0F0"/>
                          </a:solidFill>
                          <a:latin typeface="Arial"/>
                          <a:ea typeface="Times New Roman"/>
                          <a:cs typeface="B Lotus"/>
                        </a:rPr>
                        <a:t>0.264</a:t>
                      </a:r>
                      <a:endParaRPr lang="en-US" sz="1400">
                        <a:solidFill>
                          <a:srgbClr val="00B0F0"/>
                        </a:solidFill>
                        <a:latin typeface="Calibri"/>
                        <a:ea typeface="Calibri"/>
                        <a:cs typeface="Arial"/>
                      </a:endParaRPr>
                    </a:p>
                  </a:txBody>
                  <a:tcPr marL="52155" marR="521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dirty="0">
                          <a:solidFill>
                            <a:srgbClr val="00B0F0"/>
                          </a:solidFill>
                          <a:latin typeface="Arial"/>
                          <a:ea typeface="Times New Roman"/>
                          <a:cs typeface="B Lotus"/>
                        </a:rPr>
                        <a:t>0.490</a:t>
                      </a:r>
                      <a:endParaRPr lang="en-US" sz="1400" dirty="0">
                        <a:solidFill>
                          <a:srgbClr val="00B0F0"/>
                        </a:solidFill>
                        <a:latin typeface="Calibri"/>
                        <a:ea typeface="Calibri"/>
                        <a:cs typeface="Arial"/>
                      </a:endParaRPr>
                    </a:p>
                  </a:txBody>
                  <a:tcPr marL="52155" marR="521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dirty="0">
                          <a:solidFill>
                            <a:srgbClr val="00B0F0"/>
                          </a:solidFill>
                          <a:latin typeface="Arial"/>
                          <a:ea typeface="Times New Roman"/>
                          <a:cs typeface="B Lotus"/>
                        </a:rPr>
                        <a:t>0.709</a:t>
                      </a:r>
                      <a:endParaRPr lang="en-US" sz="1400" dirty="0">
                        <a:solidFill>
                          <a:srgbClr val="00B0F0"/>
                        </a:solidFill>
                        <a:latin typeface="Calibri"/>
                        <a:ea typeface="Calibri"/>
                        <a:cs typeface="Arial"/>
                      </a:endParaRPr>
                    </a:p>
                  </a:txBody>
                  <a:tcPr marL="52155" marR="521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42215">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B Lotus"/>
                        </a:rPr>
                        <a:t>11</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B Lotus"/>
                        </a:rPr>
                        <a:t>کويت</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dirty="0">
                          <a:solidFill>
                            <a:srgbClr val="000000"/>
                          </a:solidFill>
                          <a:latin typeface="Yagut"/>
                          <a:ea typeface="Times New Roman"/>
                          <a:cs typeface="B Lotus"/>
                        </a:rPr>
                        <a:t>0.529</a:t>
                      </a:r>
                      <a:endParaRPr lang="en-US" sz="1400" dirty="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dirty="0">
                          <a:solidFill>
                            <a:srgbClr val="000000"/>
                          </a:solidFill>
                          <a:latin typeface="Yagut"/>
                          <a:ea typeface="Times New Roman"/>
                          <a:cs typeface="B Lotus"/>
                        </a:rPr>
                        <a:t>0.586</a:t>
                      </a:r>
                      <a:endParaRPr lang="en-US" sz="1400" dirty="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dirty="0">
                          <a:solidFill>
                            <a:srgbClr val="000000"/>
                          </a:solidFill>
                          <a:latin typeface="Yagut"/>
                          <a:ea typeface="Times New Roman"/>
                          <a:cs typeface="B Lotus"/>
                        </a:rPr>
                        <a:t>0.757</a:t>
                      </a:r>
                      <a:endParaRPr lang="en-US" sz="1400" dirty="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dirty="0">
                          <a:solidFill>
                            <a:srgbClr val="000000"/>
                          </a:solidFill>
                          <a:latin typeface="Arial"/>
                          <a:ea typeface="Times New Roman"/>
                          <a:cs typeface="B Lotus"/>
                        </a:rPr>
                        <a:t>0.418</a:t>
                      </a:r>
                      <a:endParaRPr lang="en-US" sz="1400" dirty="0">
                        <a:latin typeface="Calibri"/>
                        <a:ea typeface="Calibri"/>
                        <a:cs typeface="Arial"/>
                      </a:endParaRPr>
                    </a:p>
                  </a:txBody>
                  <a:tcPr marL="52155" marR="521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dirty="0">
                          <a:solidFill>
                            <a:srgbClr val="000000"/>
                          </a:solidFill>
                          <a:latin typeface="Arial"/>
                          <a:ea typeface="Times New Roman"/>
                          <a:cs typeface="B Lotus"/>
                        </a:rPr>
                        <a:t>0.582</a:t>
                      </a:r>
                      <a:endParaRPr lang="en-US" sz="1400" dirty="0">
                        <a:latin typeface="Calibri"/>
                        <a:ea typeface="Calibri"/>
                        <a:cs typeface="Arial"/>
                      </a:endParaRPr>
                    </a:p>
                  </a:txBody>
                  <a:tcPr marL="52155" marR="521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Arial"/>
                          <a:ea typeface="Times New Roman"/>
                          <a:cs typeface="B Lotus"/>
                        </a:rPr>
                        <a:t>0.789</a:t>
                      </a:r>
                      <a:endParaRPr lang="en-US" sz="1400">
                        <a:latin typeface="Calibri"/>
                        <a:ea typeface="Calibri"/>
                        <a:cs typeface="Arial"/>
                      </a:endParaRPr>
                    </a:p>
                  </a:txBody>
                  <a:tcPr marL="52155" marR="521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42215">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B Lotus"/>
                        </a:rPr>
                        <a:t>12</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B Lotus"/>
                        </a:rPr>
                        <a:t>قزاقستان</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B Lotus"/>
                        </a:rPr>
                        <a:t>0.514</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B Lotus"/>
                        </a:rPr>
                        <a:t>0.600</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B Lotus"/>
                        </a:rPr>
                        <a:t>0.729</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Arial"/>
                          <a:ea typeface="Times New Roman"/>
                          <a:cs typeface="B Lotus"/>
                        </a:rPr>
                        <a:t>0.356</a:t>
                      </a:r>
                      <a:endParaRPr lang="en-US" sz="1400">
                        <a:latin typeface="Calibri"/>
                        <a:ea typeface="Calibri"/>
                        <a:cs typeface="Arial"/>
                      </a:endParaRPr>
                    </a:p>
                  </a:txBody>
                  <a:tcPr marL="52155" marR="521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Arial"/>
                          <a:ea typeface="Times New Roman"/>
                          <a:cs typeface="B Lotus"/>
                        </a:rPr>
                        <a:t>0.784</a:t>
                      </a:r>
                      <a:endParaRPr lang="en-US" sz="1400">
                        <a:latin typeface="Calibri"/>
                        <a:ea typeface="Calibri"/>
                        <a:cs typeface="Arial"/>
                      </a:endParaRPr>
                    </a:p>
                  </a:txBody>
                  <a:tcPr marL="52155" marR="521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2800" dirty="0">
                          <a:solidFill>
                            <a:srgbClr val="FF0000"/>
                          </a:solidFill>
                          <a:latin typeface="Arial"/>
                          <a:ea typeface="Times New Roman"/>
                          <a:cs typeface="B Lotus"/>
                        </a:rPr>
                        <a:t>0.913</a:t>
                      </a:r>
                      <a:endParaRPr lang="en-US" sz="2800" dirty="0">
                        <a:solidFill>
                          <a:srgbClr val="FF0000"/>
                        </a:solidFill>
                        <a:latin typeface="Calibri"/>
                        <a:ea typeface="Calibri"/>
                        <a:cs typeface="Arial"/>
                      </a:endParaRPr>
                    </a:p>
                  </a:txBody>
                  <a:tcPr marL="52155" marR="521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42215">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B Lotus"/>
                        </a:rPr>
                        <a:t>13</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B Lotus"/>
                        </a:rPr>
                        <a:t>گرجستان</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B Lotus"/>
                        </a:rPr>
                        <a:t>0.471</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B Lotus"/>
                        </a:rPr>
                        <a:t>0.629</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B Lotus"/>
                        </a:rPr>
                        <a:t>0.714</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Arial"/>
                          <a:ea typeface="Times New Roman"/>
                          <a:cs typeface="B Lotus"/>
                        </a:rPr>
                        <a:t>0.233</a:t>
                      </a:r>
                      <a:endParaRPr lang="en-US" sz="1400">
                        <a:latin typeface="Calibri"/>
                        <a:ea typeface="Calibri"/>
                        <a:cs typeface="Arial"/>
                      </a:endParaRPr>
                    </a:p>
                  </a:txBody>
                  <a:tcPr marL="52155" marR="521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Arial"/>
                          <a:ea typeface="Times New Roman"/>
                          <a:cs typeface="B Lotus"/>
                        </a:rPr>
                        <a:t>0.601</a:t>
                      </a:r>
                      <a:endParaRPr lang="en-US" sz="1400">
                        <a:latin typeface="Calibri"/>
                        <a:ea typeface="Calibri"/>
                        <a:cs typeface="Arial"/>
                      </a:endParaRPr>
                    </a:p>
                  </a:txBody>
                  <a:tcPr marL="52155" marR="521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Arial"/>
                          <a:ea typeface="Times New Roman"/>
                          <a:cs typeface="B Lotus"/>
                        </a:rPr>
                        <a:t>0.835</a:t>
                      </a:r>
                      <a:endParaRPr lang="en-US" sz="1400">
                        <a:latin typeface="Calibri"/>
                        <a:ea typeface="Calibri"/>
                        <a:cs typeface="Arial"/>
                      </a:endParaRPr>
                    </a:p>
                  </a:txBody>
                  <a:tcPr marL="52155" marR="521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42215">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B Lotus"/>
                        </a:rPr>
                        <a:t>14</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B Lotus"/>
                        </a:rPr>
                        <a:t>ارمنستان</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B Lotus"/>
                        </a:rPr>
                        <a:t>0.471</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B Lotus"/>
                        </a:rPr>
                        <a:t>0.586</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B Lotus"/>
                        </a:rPr>
                        <a:t>0.700</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Arial"/>
                          <a:ea typeface="Times New Roman"/>
                          <a:cs typeface="B Lotus"/>
                        </a:rPr>
                        <a:t>0.322</a:t>
                      </a:r>
                      <a:endParaRPr lang="en-US" sz="1400">
                        <a:latin typeface="Calibri"/>
                        <a:ea typeface="Calibri"/>
                        <a:cs typeface="Arial"/>
                      </a:endParaRPr>
                    </a:p>
                  </a:txBody>
                  <a:tcPr marL="52155" marR="521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Arial"/>
                          <a:ea typeface="Times New Roman"/>
                          <a:cs typeface="B Lotus"/>
                        </a:rPr>
                        <a:t>0.327</a:t>
                      </a:r>
                      <a:endParaRPr lang="en-US" sz="1400">
                        <a:latin typeface="Calibri"/>
                        <a:ea typeface="Calibri"/>
                        <a:cs typeface="Arial"/>
                      </a:endParaRPr>
                    </a:p>
                  </a:txBody>
                  <a:tcPr marL="52155" marR="521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Arial"/>
                          <a:ea typeface="Times New Roman"/>
                          <a:cs typeface="B Lotus"/>
                        </a:rPr>
                        <a:t>0.851</a:t>
                      </a:r>
                      <a:endParaRPr lang="en-US" sz="1400">
                        <a:latin typeface="Calibri"/>
                        <a:ea typeface="Calibri"/>
                        <a:cs typeface="Arial"/>
                      </a:endParaRPr>
                    </a:p>
                  </a:txBody>
                  <a:tcPr marL="52155" marR="521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42215">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B Lotus"/>
                        </a:rPr>
                        <a:t>15</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B Lotus"/>
                        </a:rPr>
                        <a:t>پاکستان</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B Lotus"/>
                        </a:rPr>
                        <a:t>0.429</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B Lotus"/>
                        </a:rPr>
                        <a:t>0.543</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B Lotus"/>
                        </a:rPr>
                        <a:t>0.629</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Arial"/>
                          <a:ea typeface="Times New Roman"/>
                          <a:cs typeface="B Lotus"/>
                        </a:rPr>
                        <a:t>0.124</a:t>
                      </a:r>
                      <a:endParaRPr lang="en-US" sz="1400">
                        <a:latin typeface="Calibri"/>
                        <a:ea typeface="Calibri"/>
                        <a:cs typeface="Arial"/>
                      </a:endParaRPr>
                    </a:p>
                  </a:txBody>
                  <a:tcPr marL="52155" marR="521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Arial"/>
                          <a:ea typeface="Times New Roman"/>
                          <a:cs typeface="B Lotus"/>
                        </a:rPr>
                        <a:t>0.366</a:t>
                      </a:r>
                      <a:endParaRPr lang="en-US" sz="1400">
                        <a:latin typeface="Calibri"/>
                        <a:ea typeface="Calibri"/>
                        <a:cs typeface="Arial"/>
                      </a:endParaRPr>
                    </a:p>
                  </a:txBody>
                  <a:tcPr marL="52155" marR="521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Arial"/>
                          <a:ea typeface="Times New Roman"/>
                          <a:cs typeface="B Lotus"/>
                        </a:rPr>
                        <a:t>0.357</a:t>
                      </a:r>
                      <a:endParaRPr lang="en-US" sz="1400">
                        <a:latin typeface="Calibri"/>
                        <a:ea typeface="Calibri"/>
                        <a:cs typeface="Arial"/>
                      </a:endParaRPr>
                    </a:p>
                  </a:txBody>
                  <a:tcPr marL="52155" marR="521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42215">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B Lotus"/>
                        </a:rPr>
                        <a:t>16</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B Lotus"/>
                        </a:rPr>
                        <a:t>لبنان</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B Lotus"/>
                        </a:rPr>
                        <a:t>0.400</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B Lotus"/>
                        </a:rPr>
                        <a:t>0.671</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B Lotus"/>
                        </a:rPr>
                        <a:t>0.600</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Arial"/>
                          <a:ea typeface="Times New Roman"/>
                          <a:cs typeface="B Lotus"/>
                        </a:rPr>
                        <a:t>0.273</a:t>
                      </a:r>
                      <a:endParaRPr lang="en-US" sz="1400">
                        <a:latin typeface="Calibri"/>
                        <a:ea typeface="Calibri"/>
                        <a:cs typeface="Arial"/>
                      </a:endParaRPr>
                    </a:p>
                  </a:txBody>
                  <a:tcPr marL="52155" marR="521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Arial"/>
                          <a:ea typeface="Times New Roman"/>
                          <a:cs typeface="B Lotus"/>
                        </a:rPr>
                        <a:t>0.477</a:t>
                      </a:r>
                      <a:endParaRPr lang="en-US" sz="1400">
                        <a:latin typeface="Calibri"/>
                        <a:ea typeface="Calibri"/>
                        <a:cs typeface="Arial"/>
                      </a:endParaRPr>
                    </a:p>
                  </a:txBody>
                  <a:tcPr marL="52155" marR="521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Arial"/>
                          <a:ea typeface="Times New Roman"/>
                          <a:cs typeface="B Lotus"/>
                        </a:rPr>
                        <a:t>0.792</a:t>
                      </a:r>
                      <a:endParaRPr lang="en-US" sz="1400">
                        <a:latin typeface="Calibri"/>
                        <a:ea typeface="Calibri"/>
                        <a:cs typeface="Arial"/>
                      </a:endParaRPr>
                    </a:p>
                  </a:txBody>
                  <a:tcPr marL="52155" marR="521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324646">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B Lotus"/>
                        </a:rPr>
                        <a:t>17</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B Lotus"/>
                        </a:rPr>
                        <a:t>قرقيزستان</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B Lotus"/>
                        </a:rPr>
                        <a:t>0.386</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B Lotus"/>
                        </a:rPr>
                        <a:t>0.471</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B Lotus"/>
                        </a:rPr>
                        <a:t>0.743</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Arial"/>
                          <a:ea typeface="Times New Roman"/>
                          <a:cs typeface="B Lotus"/>
                        </a:rPr>
                        <a:t>0.190</a:t>
                      </a:r>
                      <a:endParaRPr lang="en-US" sz="1400">
                        <a:latin typeface="Calibri"/>
                        <a:ea typeface="Calibri"/>
                        <a:cs typeface="Arial"/>
                      </a:endParaRPr>
                    </a:p>
                  </a:txBody>
                  <a:tcPr marL="52155" marR="521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Arial"/>
                          <a:ea typeface="Times New Roman"/>
                          <a:cs typeface="B Lotus"/>
                        </a:rPr>
                        <a:t>0.425</a:t>
                      </a:r>
                      <a:endParaRPr lang="en-US" sz="1400">
                        <a:latin typeface="Calibri"/>
                        <a:ea typeface="Calibri"/>
                        <a:cs typeface="Arial"/>
                      </a:endParaRPr>
                    </a:p>
                  </a:txBody>
                  <a:tcPr marL="52155" marR="521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Arial"/>
                          <a:ea typeface="Times New Roman"/>
                          <a:cs typeface="B Lotus"/>
                        </a:rPr>
                        <a:t>0.849</a:t>
                      </a:r>
                      <a:endParaRPr lang="en-US" sz="1400">
                        <a:latin typeface="Calibri"/>
                        <a:ea typeface="Calibri"/>
                        <a:cs typeface="Arial"/>
                      </a:endParaRPr>
                    </a:p>
                  </a:txBody>
                  <a:tcPr marL="52155" marR="521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42215">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B Lotus"/>
                        </a:rPr>
                        <a:t>18</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B Lotus"/>
                        </a:rPr>
                        <a:t>يمن</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B Lotus"/>
                        </a:rPr>
                        <a:t>0.357</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B Lotus"/>
                        </a:rPr>
                        <a:t>0.471</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B Lotus"/>
                        </a:rPr>
                        <a:t>0.543</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Arial"/>
                          <a:ea typeface="Times New Roman"/>
                          <a:cs typeface="B Lotus"/>
                        </a:rPr>
                        <a:t>0.101</a:t>
                      </a:r>
                      <a:endParaRPr lang="en-US" sz="1400">
                        <a:latin typeface="Calibri"/>
                        <a:ea typeface="Calibri"/>
                        <a:cs typeface="Arial"/>
                      </a:endParaRPr>
                    </a:p>
                  </a:txBody>
                  <a:tcPr marL="52155" marR="521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Arial"/>
                          <a:ea typeface="Times New Roman"/>
                          <a:cs typeface="B Lotus"/>
                        </a:rPr>
                        <a:t>0.177</a:t>
                      </a:r>
                      <a:endParaRPr lang="en-US" sz="1400">
                        <a:latin typeface="Calibri"/>
                        <a:ea typeface="Calibri"/>
                        <a:cs typeface="Arial"/>
                      </a:endParaRPr>
                    </a:p>
                  </a:txBody>
                  <a:tcPr marL="52155" marR="521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Arial"/>
                          <a:ea typeface="Times New Roman"/>
                          <a:cs typeface="B Lotus"/>
                        </a:rPr>
                        <a:t>0.464</a:t>
                      </a:r>
                      <a:endParaRPr lang="en-US" sz="1400">
                        <a:latin typeface="Calibri"/>
                        <a:ea typeface="Calibri"/>
                        <a:cs typeface="Arial"/>
                      </a:endParaRPr>
                    </a:p>
                  </a:txBody>
                  <a:tcPr marL="52155" marR="521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42215">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B Lotus"/>
                        </a:rPr>
                        <a:t>19</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B Lotus"/>
                        </a:rPr>
                        <a:t>افغانستان</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B Lotus"/>
                        </a:rPr>
                        <a:t>___</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B Lotus"/>
                        </a:rPr>
                        <a:t>___</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B Lotus"/>
                        </a:rPr>
                        <a:t>___</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Arial"/>
                          <a:ea typeface="Times New Roman"/>
                          <a:cs typeface="B Lotus"/>
                        </a:rPr>
                        <a:t>0.057</a:t>
                      </a:r>
                      <a:endParaRPr lang="en-US" sz="1400">
                        <a:latin typeface="Calibri"/>
                        <a:ea typeface="Calibri"/>
                        <a:cs typeface="Arial"/>
                      </a:endParaRPr>
                    </a:p>
                  </a:txBody>
                  <a:tcPr marL="52155" marR="521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Arial"/>
                          <a:ea typeface="Times New Roman"/>
                          <a:cs typeface="B Lotus"/>
                        </a:rPr>
                        <a:t>0.235</a:t>
                      </a:r>
                      <a:endParaRPr lang="en-US" sz="1400">
                        <a:latin typeface="Calibri"/>
                        <a:ea typeface="Calibri"/>
                        <a:cs typeface="Arial"/>
                      </a:endParaRPr>
                    </a:p>
                  </a:txBody>
                  <a:tcPr marL="52155" marR="521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Arial"/>
                          <a:ea typeface="Times New Roman"/>
                          <a:cs typeface="B Lotus"/>
                        </a:rPr>
                        <a:t>0.218</a:t>
                      </a:r>
                      <a:endParaRPr lang="en-US" sz="1400">
                        <a:latin typeface="Calibri"/>
                        <a:ea typeface="Calibri"/>
                        <a:cs typeface="Arial"/>
                      </a:endParaRPr>
                    </a:p>
                  </a:txBody>
                  <a:tcPr marL="52155" marR="521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42215">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B Lotus"/>
                        </a:rPr>
                        <a:t>20</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B Lotus"/>
                        </a:rPr>
                        <a:t>ازبکستان</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B Lotus"/>
                        </a:rPr>
                        <a:t>___</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B Lotus"/>
                        </a:rPr>
                        <a:t>___</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B Lotus"/>
                        </a:rPr>
                        <a:t>___</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Arial"/>
                          <a:ea typeface="Times New Roman"/>
                          <a:cs typeface="B Lotus"/>
                        </a:rPr>
                        <a:t>0.208</a:t>
                      </a:r>
                      <a:endParaRPr lang="en-US" sz="1400">
                        <a:latin typeface="Calibri"/>
                        <a:ea typeface="Calibri"/>
                        <a:cs typeface="Arial"/>
                      </a:endParaRPr>
                    </a:p>
                  </a:txBody>
                  <a:tcPr marL="52155" marR="521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Arial"/>
                          <a:ea typeface="Times New Roman"/>
                          <a:cs typeface="B Lotus"/>
                        </a:rPr>
                        <a:t>0.497</a:t>
                      </a:r>
                      <a:endParaRPr lang="en-US" sz="1400">
                        <a:latin typeface="Calibri"/>
                        <a:ea typeface="Calibri"/>
                        <a:cs typeface="Arial"/>
                      </a:endParaRPr>
                    </a:p>
                  </a:txBody>
                  <a:tcPr marL="52155" marR="521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Arial"/>
                          <a:ea typeface="Times New Roman"/>
                          <a:cs typeface="B Lotus"/>
                        </a:rPr>
                        <a:t>0.826</a:t>
                      </a:r>
                      <a:endParaRPr lang="en-US" sz="1400">
                        <a:latin typeface="Calibri"/>
                        <a:ea typeface="Calibri"/>
                        <a:cs typeface="Arial"/>
                      </a:endParaRPr>
                    </a:p>
                  </a:txBody>
                  <a:tcPr marL="52155" marR="521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42215">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B Lotus"/>
                        </a:rPr>
                        <a:t>21</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B Lotus"/>
                        </a:rPr>
                        <a:t>ترکمنستان</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B Lotus"/>
                        </a:rPr>
                        <a:t>___</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B Lotus"/>
                        </a:rPr>
                        <a:t>___</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B Lotus"/>
                        </a:rPr>
                        <a:t>___</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Arial"/>
                          <a:ea typeface="Times New Roman"/>
                          <a:cs typeface="B Lotus"/>
                        </a:rPr>
                        <a:t>0.114</a:t>
                      </a:r>
                      <a:endParaRPr lang="en-US" sz="1400">
                        <a:latin typeface="Calibri"/>
                        <a:ea typeface="Calibri"/>
                        <a:cs typeface="Arial"/>
                      </a:endParaRPr>
                    </a:p>
                  </a:txBody>
                  <a:tcPr marL="52155" marR="521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Arial"/>
                          <a:ea typeface="Times New Roman"/>
                          <a:cs typeface="B Lotus"/>
                        </a:rPr>
                        <a:t>0.190</a:t>
                      </a:r>
                      <a:endParaRPr lang="en-US" sz="1400">
                        <a:latin typeface="Calibri"/>
                        <a:ea typeface="Calibri"/>
                        <a:cs typeface="Arial"/>
                      </a:endParaRPr>
                    </a:p>
                  </a:txBody>
                  <a:tcPr marL="52155" marR="521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Arial"/>
                          <a:ea typeface="Times New Roman"/>
                          <a:cs typeface="B Lotus"/>
                        </a:rPr>
                        <a:t>0.840</a:t>
                      </a:r>
                      <a:endParaRPr lang="en-US" sz="1400">
                        <a:latin typeface="Calibri"/>
                        <a:ea typeface="Calibri"/>
                        <a:cs typeface="Arial"/>
                      </a:endParaRPr>
                    </a:p>
                  </a:txBody>
                  <a:tcPr marL="52155" marR="521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42215">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B Lotus"/>
                        </a:rPr>
                        <a:t>22</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Arial"/>
                        </a:rPr>
                        <a:t> </a:t>
                      </a:r>
                      <a:r>
                        <a:rPr lang="fa-IR" sz="1400">
                          <a:solidFill>
                            <a:srgbClr val="000000"/>
                          </a:solidFill>
                          <a:latin typeface="Yagut"/>
                          <a:ea typeface="Times New Roman"/>
                          <a:cs typeface="B Lotus"/>
                        </a:rPr>
                        <a:t> عراق     </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B Lotus"/>
                        </a:rPr>
                        <a:t>___</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B Lotus"/>
                        </a:rPr>
                        <a:t>___</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B Lotus"/>
                        </a:rPr>
                        <a:t>___</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Arial"/>
                          <a:ea typeface="Times New Roman"/>
                          <a:cs typeface="B Lotus"/>
                        </a:rPr>
                        <a:t>0.120</a:t>
                      </a:r>
                      <a:endParaRPr lang="en-US" sz="1400">
                        <a:latin typeface="Calibri"/>
                        <a:ea typeface="Calibri"/>
                        <a:cs typeface="Arial"/>
                      </a:endParaRPr>
                    </a:p>
                  </a:txBody>
                  <a:tcPr marL="52155" marR="521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Arial"/>
                          <a:ea typeface="Times New Roman"/>
                          <a:cs typeface="B Lotus"/>
                        </a:rPr>
                        <a:t>0.288</a:t>
                      </a:r>
                      <a:endParaRPr lang="en-US" sz="1400">
                        <a:latin typeface="Calibri"/>
                        <a:ea typeface="Calibri"/>
                        <a:cs typeface="Arial"/>
                      </a:endParaRPr>
                    </a:p>
                  </a:txBody>
                  <a:tcPr marL="52155" marR="521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Arial"/>
                          <a:ea typeface="Times New Roman"/>
                          <a:cs typeface="B Lotus"/>
                        </a:rPr>
                        <a:t>0.615</a:t>
                      </a:r>
                      <a:endParaRPr lang="en-US" sz="1400">
                        <a:latin typeface="Calibri"/>
                        <a:ea typeface="Calibri"/>
                        <a:cs typeface="Arial"/>
                      </a:endParaRPr>
                    </a:p>
                  </a:txBody>
                  <a:tcPr marL="52155" marR="521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42215">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B Lotus"/>
                        </a:rPr>
                        <a:t>23</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dirty="0">
                          <a:solidFill>
                            <a:srgbClr val="000000"/>
                          </a:solidFill>
                          <a:latin typeface="Yagut"/>
                          <a:ea typeface="Times New Roman"/>
                          <a:cs typeface="B Lotus"/>
                        </a:rPr>
                        <a:t>سوريه</a:t>
                      </a:r>
                      <a:endParaRPr lang="en-US" sz="1400" dirty="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B Lotus"/>
                        </a:rPr>
                        <a:t>___</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B Lotus"/>
                        </a:rPr>
                        <a:t>___</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Yagut"/>
                          <a:ea typeface="Times New Roman"/>
                          <a:cs typeface="B Lotus"/>
                        </a:rPr>
                        <a:t>___</a:t>
                      </a:r>
                      <a:endParaRPr lang="en-US" sz="1400">
                        <a:latin typeface="Calibri"/>
                        <a:ea typeface="Calibri"/>
                        <a:cs typeface="Arial"/>
                      </a:endParaRPr>
                    </a:p>
                  </a:txBody>
                  <a:tcPr marL="52155" marR="521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Arial"/>
                          <a:ea typeface="Times New Roman"/>
                          <a:cs typeface="B Lotus"/>
                        </a:rPr>
                        <a:t>0.195</a:t>
                      </a:r>
                      <a:endParaRPr lang="en-US" sz="1400">
                        <a:latin typeface="Calibri"/>
                        <a:ea typeface="Calibri"/>
                        <a:cs typeface="Arial"/>
                      </a:endParaRPr>
                    </a:p>
                  </a:txBody>
                  <a:tcPr marL="52155" marR="521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a:solidFill>
                            <a:srgbClr val="000000"/>
                          </a:solidFill>
                          <a:latin typeface="Arial"/>
                          <a:ea typeface="Times New Roman"/>
                          <a:cs typeface="B Lotus"/>
                        </a:rPr>
                        <a:t>0.229</a:t>
                      </a:r>
                      <a:endParaRPr lang="en-US" sz="1400">
                        <a:latin typeface="Calibri"/>
                        <a:ea typeface="Calibri"/>
                        <a:cs typeface="Arial"/>
                      </a:endParaRPr>
                    </a:p>
                  </a:txBody>
                  <a:tcPr marL="52155" marR="521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just" rtl="1">
                        <a:lnSpc>
                          <a:spcPct val="115000"/>
                        </a:lnSpc>
                        <a:spcBef>
                          <a:spcPts val="0"/>
                        </a:spcBef>
                        <a:spcAft>
                          <a:spcPts val="0"/>
                        </a:spcAft>
                      </a:pPr>
                      <a:r>
                        <a:rPr lang="fa-IR" sz="1400" dirty="0">
                          <a:solidFill>
                            <a:srgbClr val="000000"/>
                          </a:solidFill>
                          <a:latin typeface="Arial"/>
                          <a:ea typeface="Times New Roman"/>
                          <a:cs typeface="B Lotus"/>
                        </a:rPr>
                        <a:t>0.688</a:t>
                      </a:r>
                      <a:endParaRPr lang="en-US" sz="1400" dirty="0">
                        <a:latin typeface="Calibri"/>
                        <a:ea typeface="Calibri"/>
                        <a:cs typeface="Arial"/>
                      </a:endParaRPr>
                    </a:p>
                  </a:txBody>
                  <a:tcPr marL="52155" marR="52155"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bl>
          </a:graphicData>
        </a:graphic>
      </p:graphicFrame>
      <p:sp>
        <p:nvSpPr>
          <p:cNvPr id="11" name="Slide Number Placeholder 10"/>
          <p:cNvSpPr>
            <a:spLocks noGrp="1"/>
          </p:cNvSpPr>
          <p:nvPr>
            <p:ph type="sldNum" sz="quarter" idx="12"/>
          </p:nvPr>
        </p:nvSpPr>
        <p:spPr/>
        <p:txBody>
          <a:bodyPr/>
          <a:lstStyle/>
          <a:p>
            <a:pPr>
              <a:defRPr/>
            </a:pPr>
            <a:fld id="{EE7E5E37-D434-48CA-B2E1-212F16216363}" type="slidenum">
              <a:rPr lang="ar-SA" sz="1600" smtClean="0">
                <a:solidFill>
                  <a:schemeClr val="tx1"/>
                </a:solidFill>
              </a:rPr>
              <a:pPr>
                <a:defRPr/>
              </a:pPr>
              <a:t>14</a:t>
            </a:fld>
            <a:endParaRPr lang="en-US" sz="1600" dirty="0">
              <a:solidFill>
                <a:schemeClr val="tx1"/>
              </a:solidFill>
            </a:endParaRPr>
          </a:p>
        </p:txBody>
      </p:sp>
    </p:spTree>
  </p:cSld>
  <p:clrMapOvr>
    <a:masterClrMapping/>
  </p:clrMapOvr>
  <p:transition spd="slow">
    <p:blinds/>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nodeType="withEffect">
                                  <p:stCondLst>
                                    <p:cond delay="0"/>
                                  </p:stCondLst>
                                  <p:childTnLst>
                                    <p:set>
                                      <p:cBhvr>
                                        <p:cTn id="6" dur="1" fill="hold">
                                          <p:stCondLst>
                                            <p:cond delay="0"/>
                                          </p:stCondLst>
                                        </p:cTn>
                                        <p:tgtEl>
                                          <p:spTgt spid="36869"/>
                                        </p:tgtEl>
                                        <p:attrNameLst>
                                          <p:attrName>style.visibility</p:attrName>
                                        </p:attrNameLst>
                                      </p:cBhvr>
                                      <p:to>
                                        <p:strVal val="visible"/>
                                      </p:to>
                                    </p:set>
                                    <p:animEffect transition="in" filter="fade">
                                      <p:cBhvr>
                                        <p:cTn id="7" dur="800" decel="100000"/>
                                        <p:tgtEl>
                                          <p:spTgt spid="36869"/>
                                        </p:tgtEl>
                                      </p:cBhvr>
                                    </p:animEffect>
                                    <p:anim calcmode="lin" valueType="num">
                                      <p:cBhvr>
                                        <p:cTn id="8" dur="800" decel="100000" fill="hold"/>
                                        <p:tgtEl>
                                          <p:spTgt spid="36869"/>
                                        </p:tgtEl>
                                        <p:attrNameLst>
                                          <p:attrName>style.rotation</p:attrName>
                                        </p:attrNameLst>
                                      </p:cBhvr>
                                      <p:tavLst>
                                        <p:tav tm="0">
                                          <p:val>
                                            <p:fltVal val="-90"/>
                                          </p:val>
                                        </p:tav>
                                        <p:tav tm="100000">
                                          <p:val>
                                            <p:fltVal val="0"/>
                                          </p:val>
                                        </p:tav>
                                      </p:tavLst>
                                    </p:anim>
                                    <p:anim calcmode="lin" valueType="num">
                                      <p:cBhvr>
                                        <p:cTn id="9" dur="800" decel="100000" fill="hold"/>
                                        <p:tgtEl>
                                          <p:spTgt spid="36869"/>
                                        </p:tgtEl>
                                        <p:attrNameLst>
                                          <p:attrName>ppt_x</p:attrName>
                                        </p:attrNameLst>
                                      </p:cBhvr>
                                      <p:tavLst>
                                        <p:tav tm="0">
                                          <p:val>
                                            <p:strVal val="#ppt_x+0.4"/>
                                          </p:val>
                                        </p:tav>
                                        <p:tav tm="100000">
                                          <p:val>
                                            <p:strVal val="#ppt_x-0.05"/>
                                          </p:val>
                                        </p:tav>
                                      </p:tavLst>
                                    </p:anim>
                                    <p:anim calcmode="lin" valueType="num">
                                      <p:cBhvr>
                                        <p:cTn id="10" dur="800" decel="100000" fill="hold"/>
                                        <p:tgtEl>
                                          <p:spTgt spid="36869"/>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36869"/>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36869"/>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8" name="Rectangle 4"/>
          <p:cNvSpPr>
            <a:spLocks noChangeArrowheads="1"/>
          </p:cNvSpPr>
          <p:nvPr/>
        </p:nvSpPr>
        <p:spPr bwMode="auto">
          <a:xfrm>
            <a:off x="333375" y="5837238"/>
            <a:ext cx="7345363" cy="1201737"/>
          </a:xfrm>
          <a:prstGeom prst="rect">
            <a:avLst/>
          </a:prstGeom>
          <a:noFill/>
          <a:ln w="9525">
            <a:noFill/>
            <a:miter lim="800000"/>
            <a:headEnd/>
            <a:tailEnd/>
          </a:ln>
          <a:effectLst/>
        </p:spPr>
        <p:txBody>
          <a:bodyPr/>
          <a:lstStyle/>
          <a:p>
            <a:pPr marL="342900" indent="-342900" algn="just" rtl="1">
              <a:lnSpc>
                <a:spcPct val="150000"/>
              </a:lnSpc>
              <a:defRPr/>
            </a:pPr>
            <a:endParaRPr lang="en-US" sz="2800" b="1">
              <a:effectLst>
                <a:outerShdw blurRad="38100" dist="38100" dir="2700000" algn="tl">
                  <a:srgbClr val="C0C0C0"/>
                </a:outerShdw>
              </a:effectLst>
              <a:latin typeface="Verdana" pitchFamily="34" charset="0"/>
              <a:cs typeface="B Nazanin" pitchFamily="2" charset="-78"/>
            </a:endParaRPr>
          </a:p>
        </p:txBody>
      </p:sp>
      <p:sp>
        <p:nvSpPr>
          <p:cNvPr id="16387" name="Rectangle 5"/>
          <p:cNvSpPr>
            <a:spLocks noChangeArrowheads="1"/>
          </p:cNvSpPr>
          <p:nvPr/>
        </p:nvSpPr>
        <p:spPr bwMode="auto">
          <a:xfrm>
            <a:off x="152400" y="228600"/>
            <a:ext cx="8839200" cy="838200"/>
          </a:xfrm>
          <a:prstGeom prst="rect">
            <a:avLst/>
          </a:prstGeom>
          <a:noFill/>
          <a:ln w="9525">
            <a:noFill/>
            <a:miter lim="800000"/>
            <a:headEnd/>
            <a:tailEnd/>
          </a:ln>
        </p:spPr>
        <p:txBody>
          <a:bodyPr anchor="ctr"/>
          <a:lstStyle/>
          <a:p>
            <a:endParaRPr lang="en-US" sz="2800" b="1" dirty="0">
              <a:cs typeface="Arial" pitchFamily="34" charset="0"/>
            </a:endParaRPr>
          </a:p>
        </p:txBody>
      </p:sp>
      <p:sp>
        <p:nvSpPr>
          <p:cNvPr id="36869" name="Rectangle 7"/>
          <p:cNvSpPr>
            <a:spLocks noChangeArrowheads="1"/>
          </p:cNvSpPr>
          <p:nvPr/>
        </p:nvSpPr>
        <p:spPr bwMode="auto">
          <a:xfrm>
            <a:off x="304800" y="990600"/>
            <a:ext cx="8534400" cy="914400"/>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lstStyle/>
          <a:p>
            <a:pPr marL="342900" indent="-342900" rtl="1">
              <a:lnSpc>
                <a:spcPct val="150000"/>
              </a:lnSpc>
              <a:spcBef>
                <a:spcPct val="20000"/>
              </a:spcBef>
              <a:buClr>
                <a:schemeClr val="hlink"/>
              </a:buClr>
              <a:buFont typeface="Wingdings" pitchFamily="2" charset="2"/>
              <a:buNone/>
              <a:defRPr/>
            </a:pPr>
            <a:endParaRPr lang="fa-IR" sz="100" b="1" dirty="0">
              <a:solidFill>
                <a:schemeClr val="tx1"/>
              </a:solidFill>
              <a:latin typeface="Arial" pitchFamily="34" charset="0"/>
              <a:cs typeface="B Nazanin"/>
            </a:endParaRPr>
          </a:p>
          <a:p>
            <a:pPr marL="342900" indent="-342900" rtl="1">
              <a:lnSpc>
                <a:spcPct val="150000"/>
              </a:lnSpc>
              <a:spcBef>
                <a:spcPct val="20000"/>
              </a:spcBef>
              <a:buClr>
                <a:schemeClr val="hlink"/>
              </a:buClr>
              <a:buFont typeface="Wingdings" pitchFamily="2" charset="2"/>
              <a:buNone/>
              <a:defRPr/>
            </a:pPr>
            <a:r>
              <a:rPr lang="fa-IR" sz="2400" b="1" dirty="0" smtClean="0">
                <a:solidFill>
                  <a:schemeClr val="tx1"/>
                </a:solidFill>
                <a:cs typeface="B Nazanin"/>
              </a:rPr>
              <a:t>مقایسه مولفه های دولت الكترونيك ایران و کشور آرمانی ( وضع موجود)</a:t>
            </a:r>
            <a:endParaRPr lang="fa-IR" sz="1600" b="1" dirty="0">
              <a:solidFill>
                <a:schemeClr val="tx1"/>
              </a:solidFill>
              <a:latin typeface="Arial" pitchFamily="34" charset="0"/>
              <a:cs typeface="B Nazanin"/>
            </a:endParaRPr>
          </a:p>
        </p:txBody>
      </p:sp>
      <p:graphicFrame>
        <p:nvGraphicFramePr>
          <p:cNvPr id="6" name="Chart 5"/>
          <p:cNvGraphicFramePr/>
          <p:nvPr/>
        </p:nvGraphicFramePr>
        <p:xfrm>
          <a:off x="990600" y="2133600"/>
          <a:ext cx="6629400" cy="4267200"/>
        </p:xfrm>
        <a:graphic>
          <a:graphicData uri="http://schemas.openxmlformats.org/drawingml/2006/chart">
            <c:chart xmlns:c="http://schemas.openxmlformats.org/drawingml/2006/chart" xmlns:r="http://schemas.openxmlformats.org/officeDocument/2006/relationships" r:id="rId2"/>
          </a:graphicData>
        </a:graphic>
      </p:graphicFrame>
      <p:sp>
        <p:nvSpPr>
          <p:cNvPr id="9" name="Rectangle 8"/>
          <p:cNvSpPr/>
          <p:nvPr/>
        </p:nvSpPr>
        <p:spPr>
          <a:xfrm>
            <a:off x="0" y="0"/>
            <a:ext cx="1049777" cy="52488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985" tIns="6985" rIns="6985" bIns="698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100" b="0" i="0" u="none" strike="noStrike" kern="1200" cap="none" normalizeH="0" baseline="0" dirty="0" smtClean="0">
              <a:ln>
                <a:noFill/>
              </a:ln>
              <a:solidFill>
                <a:schemeClr val="tx1"/>
              </a:solidFill>
              <a:effectLst/>
              <a:latin typeface="Arial" pitchFamily="34" charset="0"/>
              <a:cs typeface="Arial" pitchFamily="34" charset="0"/>
            </a:endParaRPr>
          </a:p>
        </p:txBody>
      </p:sp>
      <p:sp>
        <p:nvSpPr>
          <p:cNvPr id="10" name="Footer Placeholder 9"/>
          <p:cNvSpPr>
            <a:spLocks noGrp="1"/>
          </p:cNvSpPr>
          <p:nvPr>
            <p:ph type="ftr" sz="quarter" idx="11"/>
          </p:nvPr>
        </p:nvSpPr>
        <p:spPr/>
        <p:txBody>
          <a:bodyPr/>
          <a:lstStyle/>
          <a:p>
            <a:pPr>
              <a:defRPr/>
            </a:pPr>
            <a:r>
              <a:rPr lang="fa-IR" smtClean="0"/>
              <a:t>ارائه مدل دولت الكترونيك در حكمراني مطلوب</a:t>
            </a:r>
            <a:endParaRPr lang="en-US"/>
          </a:p>
        </p:txBody>
      </p:sp>
      <p:sp>
        <p:nvSpPr>
          <p:cNvPr id="11" name="Slide Number Placeholder 10"/>
          <p:cNvSpPr>
            <a:spLocks noGrp="1"/>
          </p:cNvSpPr>
          <p:nvPr>
            <p:ph type="sldNum" sz="quarter" idx="12"/>
          </p:nvPr>
        </p:nvSpPr>
        <p:spPr/>
        <p:txBody>
          <a:bodyPr/>
          <a:lstStyle/>
          <a:p>
            <a:pPr>
              <a:defRPr/>
            </a:pPr>
            <a:fld id="{EE7E5E37-D434-48CA-B2E1-212F16216363}" type="slidenum">
              <a:rPr lang="ar-SA" sz="1800" smtClean="0">
                <a:solidFill>
                  <a:schemeClr val="tx1"/>
                </a:solidFill>
              </a:rPr>
              <a:pPr>
                <a:defRPr/>
              </a:pPr>
              <a:t>15</a:t>
            </a:fld>
            <a:endParaRPr lang="en-US" sz="1800" dirty="0">
              <a:solidFill>
                <a:schemeClr val="tx1"/>
              </a:solidFill>
            </a:endParaRPr>
          </a:p>
        </p:txBody>
      </p:sp>
      <p:grpSp>
        <p:nvGrpSpPr>
          <p:cNvPr id="12" name="Group 11"/>
          <p:cNvGrpSpPr/>
          <p:nvPr/>
        </p:nvGrpSpPr>
        <p:grpSpPr>
          <a:xfrm>
            <a:off x="0" y="0"/>
            <a:ext cx="1049777" cy="524888"/>
            <a:chOff x="2542724" y="2745879"/>
            <a:chExt cx="1049777" cy="524888"/>
          </a:xfrm>
        </p:grpSpPr>
        <p:sp>
          <p:nvSpPr>
            <p:cNvPr id="13" name="Rectangle 12"/>
            <p:cNvSpPr/>
            <p:nvPr/>
          </p:nvSpPr>
          <p:spPr>
            <a:xfrm>
              <a:off x="2542724" y="2745879"/>
              <a:ext cx="1049777" cy="524888"/>
            </a:xfrm>
            <a:prstGeom prst="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4" name="Rectangle 13"/>
            <p:cNvSpPr/>
            <p:nvPr/>
          </p:nvSpPr>
          <p:spPr>
            <a:xfrm>
              <a:off x="2542724" y="2745879"/>
              <a:ext cx="1049777" cy="52488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985" tIns="6985" rIns="6985" bIns="698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a-IR" sz="1100" b="0" i="0" u="none" strike="noStrike" kern="1200" cap="none" normalizeH="0" baseline="0" dirty="0" smtClean="0">
                  <a:ln>
                    <a:noFill/>
                  </a:ln>
                  <a:solidFill>
                    <a:schemeClr val="tx1"/>
                  </a:solidFill>
                  <a:effectLst/>
                  <a:latin typeface="Arial" pitchFamily="34" charset="0"/>
                  <a:cs typeface="Arial" pitchFamily="34" charset="0"/>
                </a:rPr>
                <a:t>جمع آوري اطلاعات</a:t>
              </a:r>
              <a:endParaRPr kumimoji="0" lang="en-US" sz="1100" b="0" i="0" u="none" strike="noStrike" kern="1200" cap="none" normalizeH="0" baseline="0" dirty="0" smtClean="0">
                <a:ln>
                  <a:noFill/>
                </a:ln>
                <a:solidFill>
                  <a:schemeClr val="tx1"/>
                </a:solidFill>
                <a:effectLst/>
                <a:latin typeface="Arial" pitchFamily="34" charset="0"/>
                <a:cs typeface="Arial" pitchFamily="34" charset="0"/>
              </a:endParaRPr>
            </a:p>
          </p:txBody>
        </p:sp>
      </p:grpSp>
    </p:spTree>
  </p:cSld>
  <p:clrMapOvr>
    <a:masterClrMapping/>
  </p:clrMapOvr>
  <p:transition spd="slow">
    <p:blinds/>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nodeType="withEffect">
                                  <p:stCondLst>
                                    <p:cond delay="0"/>
                                  </p:stCondLst>
                                  <p:childTnLst>
                                    <p:set>
                                      <p:cBhvr>
                                        <p:cTn id="6" dur="1" fill="hold">
                                          <p:stCondLst>
                                            <p:cond delay="0"/>
                                          </p:stCondLst>
                                        </p:cTn>
                                        <p:tgtEl>
                                          <p:spTgt spid="36869"/>
                                        </p:tgtEl>
                                        <p:attrNameLst>
                                          <p:attrName>style.visibility</p:attrName>
                                        </p:attrNameLst>
                                      </p:cBhvr>
                                      <p:to>
                                        <p:strVal val="visible"/>
                                      </p:to>
                                    </p:set>
                                    <p:animEffect transition="in" filter="fade">
                                      <p:cBhvr>
                                        <p:cTn id="7" dur="800" decel="100000"/>
                                        <p:tgtEl>
                                          <p:spTgt spid="36869"/>
                                        </p:tgtEl>
                                      </p:cBhvr>
                                    </p:animEffect>
                                    <p:anim calcmode="lin" valueType="num">
                                      <p:cBhvr>
                                        <p:cTn id="8" dur="800" decel="100000" fill="hold"/>
                                        <p:tgtEl>
                                          <p:spTgt spid="36869"/>
                                        </p:tgtEl>
                                        <p:attrNameLst>
                                          <p:attrName>style.rotation</p:attrName>
                                        </p:attrNameLst>
                                      </p:cBhvr>
                                      <p:tavLst>
                                        <p:tav tm="0">
                                          <p:val>
                                            <p:fltVal val="-90"/>
                                          </p:val>
                                        </p:tav>
                                        <p:tav tm="100000">
                                          <p:val>
                                            <p:fltVal val="0"/>
                                          </p:val>
                                        </p:tav>
                                      </p:tavLst>
                                    </p:anim>
                                    <p:anim calcmode="lin" valueType="num">
                                      <p:cBhvr>
                                        <p:cTn id="9" dur="800" decel="100000" fill="hold"/>
                                        <p:tgtEl>
                                          <p:spTgt spid="36869"/>
                                        </p:tgtEl>
                                        <p:attrNameLst>
                                          <p:attrName>ppt_x</p:attrName>
                                        </p:attrNameLst>
                                      </p:cBhvr>
                                      <p:tavLst>
                                        <p:tav tm="0">
                                          <p:val>
                                            <p:strVal val="#ppt_x+0.4"/>
                                          </p:val>
                                        </p:tav>
                                        <p:tav tm="100000">
                                          <p:val>
                                            <p:strVal val="#ppt_x-0.05"/>
                                          </p:val>
                                        </p:tav>
                                      </p:tavLst>
                                    </p:anim>
                                    <p:anim calcmode="lin" valueType="num">
                                      <p:cBhvr>
                                        <p:cTn id="10" dur="800" decel="100000" fill="hold"/>
                                        <p:tgtEl>
                                          <p:spTgt spid="36869"/>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36869"/>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36869"/>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Content Placeholder 4"/>
          <p:cNvSpPr>
            <a:spLocks noGrp="1"/>
          </p:cNvSpPr>
          <p:nvPr>
            <p:ph sz="half" idx="1"/>
          </p:nvPr>
        </p:nvSpPr>
        <p:spPr>
          <a:xfrm>
            <a:off x="533400" y="609600"/>
            <a:ext cx="8077200" cy="685800"/>
          </a:xfrm>
        </p:spPr>
        <p:txBody>
          <a:bodyPr/>
          <a:lstStyle/>
          <a:p>
            <a:pPr algn="ctr">
              <a:buFont typeface="Arial" pitchFamily="34" charset="0"/>
              <a:buNone/>
            </a:pPr>
            <a:r>
              <a:rPr lang="fa-IR" dirty="0" smtClean="0">
                <a:cs typeface="B Nazanin"/>
              </a:rPr>
              <a:t>مقایسه ایران 1392 و ایران 1404</a:t>
            </a:r>
          </a:p>
        </p:txBody>
      </p:sp>
      <p:sp>
        <p:nvSpPr>
          <p:cNvPr id="21508" name="Title 6"/>
          <p:cNvSpPr>
            <a:spLocks noGrp="1"/>
          </p:cNvSpPr>
          <p:nvPr>
            <p:ph type="title"/>
          </p:nvPr>
        </p:nvSpPr>
        <p:spPr>
          <a:xfrm>
            <a:off x="533400" y="4267200"/>
            <a:ext cx="8229600" cy="1143000"/>
          </a:xfrm>
        </p:spPr>
        <p:txBody>
          <a:bodyPr/>
          <a:lstStyle/>
          <a:p>
            <a:endParaRPr lang="fa-IR" dirty="0" smtClean="0"/>
          </a:p>
        </p:txBody>
      </p:sp>
      <p:graphicFrame>
        <p:nvGraphicFramePr>
          <p:cNvPr id="9" name="Table 8"/>
          <p:cNvGraphicFramePr>
            <a:graphicFrameLocks noGrp="1"/>
          </p:cNvGraphicFramePr>
          <p:nvPr/>
        </p:nvGraphicFramePr>
        <p:xfrm>
          <a:off x="304800" y="1676400"/>
          <a:ext cx="8458200" cy="2362200"/>
        </p:xfrm>
        <a:graphic>
          <a:graphicData uri="http://schemas.openxmlformats.org/drawingml/2006/table">
            <a:tbl>
              <a:tblPr rtl="1">
                <a:tableStyleId>{5940675A-B579-460E-94D1-54222C63F5DA}</a:tableStyleId>
              </a:tblPr>
              <a:tblGrid>
                <a:gridCol w="1329629"/>
                <a:gridCol w="1329629"/>
                <a:gridCol w="1131708"/>
                <a:gridCol w="1080958"/>
                <a:gridCol w="1297487"/>
                <a:gridCol w="1307638"/>
                <a:gridCol w="981151"/>
              </a:tblGrid>
              <a:tr h="1181100">
                <a:tc>
                  <a:txBody>
                    <a:bodyPr/>
                    <a:lstStyle/>
                    <a:p>
                      <a:pPr marL="0" marR="0" algn="ctr" rtl="1">
                        <a:lnSpc>
                          <a:spcPct val="115000"/>
                        </a:lnSpc>
                        <a:spcBef>
                          <a:spcPts val="0"/>
                        </a:spcBef>
                        <a:spcAft>
                          <a:spcPts val="0"/>
                        </a:spcAft>
                      </a:pPr>
                      <a:r>
                        <a:rPr lang="fa-IR" sz="1800" b="1" dirty="0">
                          <a:solidFill>
                            <a:srgbClr val="000000"/>
                          </a:solidFill>
                          <a:latin typeface="Arial"/>
                          <a:ea typeface="Times New Roman"/>
                          <a:cs typeface="B Lotus"/>
                        </a:rPr>
                        <a:t>کشور</a:t>
                      </a:r>
                      <a:endParaRPr lang="en-US" sz="1800" dirty="0">
                        <a:latin typeface="Calibri"/>
                        <a:ea typeface="Calibri"/>
                        <a:cs typeface="Arial"/>
                      </a:endParaRPr>
                    </a:p>
                  </a:txBody>
                  <a:tcPr marL="68580" marR="68580" marT="0" marB="0" anchor="ctr"/>
                </a:tc>
                <a:tc>
                  <a:txBody>
                    <a:bodyPr/>
                    <a:lstStyle/>
                    <a:p>
                      <a:pPr marL="0" marR="0" algn="ctr" rtl="1">
                        <a:lnSpc>
                          <a:spcPct val="115000"/>
                        </a:lnSpc>
                        <a:spcBef>
                          <a:spcPts val="0"/>
                        </a:spcBef>
                        <a:spcAft>
                          <a:spcPts val="0"/>
                        </a:spcAft>
                      </a:pPr>
                      <a:r>
                        <a:rPr lang="fa-IR" sz="1800" b="1">
                          <a:solidFill>
                            <a:srgbClr val="000000"/>
                          </a:solidFill>
                          <a:latin typeface="Arial"/>
                          <a:ea typeface="Times New Roman"/>
                          <a:cs typeface="B Lotus"/>
                        </a:rPr>
                        <a:t>زیرساخت ارتباطی</a:t>
                      </a:r>
                      <a:endParaRPr lang="en-US" sz="1800">
                        <a:latin typeface="Calibri"/>
                        <a:ea typeface="Calibri"/>
                        <a:cs typeface="Arial"/>
                      </a:endParaRPr>
                    </a:p>
                  </a:txBody>
                  <a:tcPr marL="68580" marR="68580" marT="0" marB="0" anchor="ctr"/>
                </a:tc>
                <a:tc>
                  <a:txBody>
                    <a:bodyPr/>
                    <a:lstStyle/>
                    <a:p>
                      <a:pPr marL="0" marR="0" algn="ctr" rtl="1">
                        <a:lnSpc>
                          <a:spcPct val="115000"/>
                        </a:lnSpc>
                        <a:spcBef>
                          <a:spcPts val="0"/>
                        </a:spcBef>
                        <a:spcAft>
                          <a:spcPts val="0"/>
                        </a:spcAft>
                      </a:pPr>
                      <a:r>
                        <a:rPr lang="fa-IR" sz="1800" b="1" dirty="0">
                          <a:solidFill>
                            <a:srgbClr val="000000"/>
                          </a:solidFill>
                          <a:latin typeface="Arial"/>
                          <a:ea typeface="Times New Roman"/>
                          <a:cs typeface="B Lotus"/>
                        </a:rPr>
                        <a:t>خدمات آنلاین</a:t>
                      </a:r>
                      <a:endParaRPr lang="en-US" sz="1800" dirty="0">
                        <a:latin typeface="Calibri"/>
                        <a:ea typeface="Calibri"/>
                        <a:cs typeface="Arial"/>
                      </a:endParaRPr>
                    </a:p>
                  </a:txBody>
                  <a:tcPr marL="68580" marR="68580" marT="0" marB="0" anchor="ctr"/>
                </a:tc>
                <a:tc>
                  <a:txBody>
                    <a:bodyPr/>
                    <a:lstStyle/>
                    <a:p>
                      <a:pPr marL="0" marR="0" algn="r" rtl="1">
                        <a:lnSpc>
                          <a:spcPct val="115000"/>
                        </a:lnSpc>
                        <a:spcBef>
                          <a:spcPts val="0"/>
                        </a:spcBef>
                        <a:spcAft>
                          <a:spcPts val="0"/>
                        </a:spcAft>
                      </a:pPr>
                      <a:r>
                        <a:rPr lang="fa-IR" sz="1800" b="1">
                          <a:solidFill>
                            <a:srgbClr val="000000"/>
                          </a:solidFill>
                          <a:latin typeface="Arial"/>
                          <a:ea typeface="Times New Roman"/>
                          <a:cs typeface="B Lotus"/>
                        </a:rPr>
                        <a:t>سرمایه انسانی</a:t>
                      </a:r>
                      <a:endParaRPr lang="en-US" sz="1800">
                        <a:latin typeface="Calibri"/>
                        <a:ea typeface="Calibri"/>
                        <a:cs typeface="Arial"/>
                      </a:endParaRPr>
                    </a:p>
                  </a:txBody>
                  <a:tcPr marL="68580" marR="68580" marT="0" marB="0" anchor="ctr"/>
                </a:tc>
                <a:tc>
                  <a:txBody>
                    <a:bodyPr/>
                    <a:lstStyle/>
                    <a:p>
                      <a:pPr marL="0" marR="0" algn="just" rtl="1">
                        <a:lnSpc>
                          <a:spcPct val="115000"/>
                        </a:lnSpc>
                        <a:spcBef>
                          <a:spcPts val="0"/>
                        </a:spcBef>
                        <a:spcAft>
                          <a:spcPts val="0"/>
                        </a:spcAft>
                      </a:pPr>
                      <a:r>
                        <a:rPr lang="fa-IR" sz="1800" b="1">
                          <a:solidFill>
                            <a:srgbClr val="000000"/>
                          </a:solidFill>
                          <a:latin typeface="Arial"/>
                          <a:ea typeface="Times New Roman"/>
                          <a:cs typeface="B Lotus"/>
                        </a:rPr>
                        <a:t>محیط سیاسی و مقررات گذاری</a:t>
                      </a:r>
                      <a:endParaRPr lang="en-US" sz="1800">
                        <a:latin typeface="Calibri"/>
                        <a:ea typeface="Calibri"/>
                        <a:cs typeface="Arial"/>
                      </a:endParaRPr>
                    </a:p>
                  </a:txBody>
                  <a:tcPr marL="68580" marR="68580" marT="0" marB="0" anchor="ctr"/>
                </a:tc>
                <a:tc>
                  <a:txBody>
                    <a:bodyPr/>
                    <a:lstStyle/>
                    <a:p>
                      <a:pPr marL="0" marR="0" algn="just" rtl="1">
                        <a:lnSpc>
                          <a:spcPct val="115000"/>
                        </a:lnSpc>
                        <a:spcBef>
                          <a:spcPts val="0"/>
                        </a:spcBef>
                        <a:spcAft>
                          <a:spcPts val="0"/>
                        </a:spcAft>
                      </a:pPr>
                      <a:r>
                        <a:rPr lang="fa-IR" sz="1800" b="1">
                          <a:solidFill>
                            <a:srgbClr val="000000"/>
                          </a:solidFill>
                          <a:latin typeface="Arial"/>
                          <a:ea typeface="Times New Roman"/>
                          <a:cs typeface="B Lotus"/>
                        </a:rPr>
                        <a:t>محیط کسب و کار و نوآوری</a:t>
                      </a:r>
                      <a:endParaRPr lang="en-US" sz="1800">
                        <a:latin typeface="Calibri"/>
                        <a:ea typeface="Calibri"/>
                        <a:cs typeface="Arial"/>
                      </a:endParaRPr>
                    </a:p>
                  </a:txBody>
                  <a:tcPr marL="68580" marR="68580" marT="0" marB="0" anchor="ctr"/>
                </a:tc>
                <a:tc>
                  <a:txBody>
                    <a:bodyPr/>
                    <a:lstStyle/>
                    <a:p>
                      <a:pPr marL="0" marR="0" algn="r" rtl="1">
                        <a:lnSpc>
                          <a:spcPct val="115000"/>
                        </a:lnSpc>
                        <a:spcBef>
                          <a:spcPts val="0"/>
                        </a:spcBef>
                        <a:spcAft>
                          <a:spcPts val="0"/>
                        </a:spcAft>
                      </a:pPr>
                      <a:r>
                        <a:rPr lang="fa-IR" sz="1800" b="1" dirty="0" smtClean="0">
                          <a:solidFill>
                            <a:srgbClr val="000000"/>
                          </a:solidFill>
                          <a:latin typeface="Arial"/>
                          <a:ea typeface="Times New Roman"/>
                          <a:cs typeface="B Lotus"/>
                        </a:rPr>
                        <a:t>دسترسی</a:t>
                      </a:r>
                      <a:r>
                        <a:rPr lang="fa-IR" sz="1800" b="1" baseline="0" dirty="0" smtClean="0">
                          <a:solidFill>
                            <a:srgbClr val="000000"/>
                          </a:solidFill>
                          <a:latin typeface="Arial"/>
                          <a:ea typeface="Times New Roman"/>
                          <a:cs typeface="B Lotus"/>
                        </a:rPr>
                        <a:t> </a:t>
                      </a:r>
                      <a:r>
                        <a:rPr lang="fa-IR" sz="1800" b="1" dirty="0" smtClean="0">
                          <a:solidFill>
                            <a:srgbClr val="000000"/>
                          </a:solidFill>
                          <a:latin typeface="Arial"/>
                          <a:ea typeface="Times New Roman"/>
                          <a:cs typeface="B Lotus"/>
                        </a:rPr>
                        <a:t>به </a:t>
                      </a:r>
                      <a:r>
                        <a:rPr lang="fa-IR" sz="1800" b="1" dirty="0">
                          <a:solidFill>
                            <a:srgbClr val="000000"/>
                          </a:solidFill>
                          <a:latin typeface="Arial"/>
                          <a:ea typeface="Times New Roman"/>
                          <a:cs typeface="B Lotus"/>
                        </a:rPr>
                        <a:t>محتوای دیجیتالی</a:t>
                      </a:r>
                      <a:endParaRPr lang="en-US" sz="1800" dirty="0">
                        <a:latin typeface="Calibri"/>
                        <a:ea typeface="Calibri"/>
                        <a:cs typeface="Arial"/>
                      </a:endParaRPr>
                    </a:p>
                  </a:txBody>
                  <a:tcPr marL="68580" marR="68580" marT="0" marB="0" anchor="ctr"/>
                </a:tc>
              </a:tr>
              <a:tr h="590550">
                <a:tc>
                  <a:txBody>
                    <a:bodyPr/>
                    <a:lstStyle/>
                    <a:p>
                      <a:pPr marL="0" marR="0" algn="ctr" rtl="1">
                        <a:lnSpc>
                          <a:spcPct val="115000"/>
                        </a:lnSpc>
                        <a:spcBef>
                          <a:spcPts val="0"/>
                        </a:spcBef>
                        <a:spcAft>
                          <a:spcPts val="0"/>
                        </a:spcAft>
                      </a:pPr>
                      <a:r>
                        <a:rPr lang="fa-IR" sz="1800" b="1" dirty="0">
                          <a:solidFill>
                            <a:srgbClr val="000000"/>
                          </a:solidFill>
                          <a:latin typeface="Arial"/>
                          <a:ea typeface="Times New Roman"/>
                          <a:cs typeface="B Lotus"/>
                        </a:rPr>
                        <a:t>ایران 1404</a:t>
                      </a:r>
                      <a:endParaRPr lang="en-US" sz="1800" dirty="0">
                        <a:latin typeface="Calibri"/>
                        <a:ea typeface="Calibri"/>
                        <a:cs typeface="Arial"/>
                      </a:endParaRPr>
                    </a:p>
                  </a:txBody>
                  <a:tcPr marL="68580" marR="68580" marT="0" marB="0" anchor="ctr"/>
                </a:tc>
                <a:tc>
                  <a:txBody>
                    <a:bodyPr/>
                    <a:lstStyle/>
                    <a:p>
                      <a:pPr marL="0" marR="0" algn="ctr" rtl="0">
                        <a:lnSpc>
                          <a:spcPct val="115000"/>
                        </a:lnSpc>
                        <a:spcBef>
                          <a:spcPts val="0"/>
                        </a:spcBef>
                        <a:spcAft>
                          <a:spcPts val="0"/>
                        </a:spcAft>
                      </a:pPr>
                      <a:r>
                        <a:rPr lang="fa-IR" sz="1800" dirty="0" smtClean="0">
                          <a:solidFill>
                            <a:srgbClr val="000000"/>
                          </a:solidFill>
                          <a:latin typeface="Arial"/>
                          <a:ea typeface="Times New Roman"/>
                          <a:cs typeface="B Lotus"/>
                        </a:rPr>
                        <a:t>0.56</a:t>
                      </a:r>
                      <a:endParaRPr lang="en-US" sz="1800" dirty="0">
                        <a:latin typeface="Calibri"/>
                        <a:ea typeface="Calibri"/>
                        <a:cs typeface="Arial"/>
                      </a:endParaRPr>
                    </a:p>
                  </a:txBody>
                  <a:tcPr marL="68580" marR="68580" marT="0" marB="0" anchor="ctr"/>
                </a:tc>
                <a:tc>
                  <a:txBody>
                    <a:bodyPr/>
                    <a:lstStyle/>
                    <a:p>
                      <a:pPr marL="0" marR="0" algn="ctr" rtl="0">
                        <a:lnSpc>
                          <a:spcPct val="115000"/>
                        </a:lnSpc>
                        <a:spcBef>
                          <a:spcPts val="0"/>
                        </a:spcBef>
                        <a:spcAft>
                          <a:spcPts val="0"/>
                        </a:spcAft>
                      </a:pPr>
                      <a:r>
                        <a:rPr lang="fa-IR" sz="1800" dirty="0" smtClean="0">
                          <a:solidFill>
                            <a:srgbClr val="000000"/>
                          </a:solidFill>
                          <a:latin typeface="Arial"/>
                          <a:ea typeface="Times New Roman"/>
                          <a:cs typeface="B Lotus"/>
                        </a:rPr>
                        <a:t>0.75</a:t>
                      </a:r>
                      <a:endParaRPr lang="en-US" sz="1800" dirty="0">
                        <a:latin typeface="Calibri"/>
                        <a:ea typeface="Calibri"/>
                        <a:cs typeface="Arial"/>
                      </a:endParaRPr>
                    </a:p>
                  </a:txBody>
                  <a:tcPr marL="68580" marR="68580" marT="0" marB="0" anchor="ctr"/>
                </a:tc>
                <a:tc>
                  <a:txBody>
                    <a:bodyPr/>
                    <a:lstStyle/>
                    <a:p>
                      <a:pPr marL="0" marR="0" algn="ctr" rtl="0">
                        <a:lnSpc>
                          <a:spcPct val="115000"/>
                        </a:lnSpc>
                        <a:spcBef>
                          <a:spcPts val="0"/>
                        </a:spcBef>
                        <a:spcAft>
                          <a:spcPts val="0"/>
                        </a:spcAft>
                      </a:pPr>
                      <a:r>
                        <a:rPr lang="fa-IR" sz="1800" dirty="0" smtClean="0">
                          <a:solidFill>
                            <a:srgbClr val="000000"/>
                          </a:solidFill>
                          <a:latin typeface="Arial"/>
                          <a:ea typeface="Times New Roman"/>
                          <a:cs typeface="B Lotus"/>
                        </a:rPr>
                        <a:t>0.91</a:t>
                      </a:r>
                      <a:endParaRPr lang="en-US" sz="1800" dirty="0">
                        <a:latin typeface="Calibri"/>
                        <a:ea typeface="Calibri"/>
                        <a:cs typeface="Arial"/>
                      </a:endParaRPr>
                    </a:p>
                  </a:txBody>
                  <a:tcPr marL="68580" marR="68580" marT="0" marB="0" anchor="ctr"/>
                </a:tc>
                <a:tc>
                  <a:txBody>
                    <a:bodyPr/>
                    <a:lstStyle/>
                    <a:p>
                      <a:pPr marL="0" marR="0" algn="ctr" rtl="0">
                        <a:lnSpc>
                          <a:spcPct val="115000"/>
                        </a:lnSpc>
                        <a:spcBef>
                          <a:spcPts val="0"/>
                        </a:spcBef>
                        <a:spcAft>
                          <a:spcPts val="0"/>
                        </a:spcAft>
                      </a:pPr>
                      <a:r>
                        <a:rPr lang="fa-IR" sz="1800" dirty="0" smtClean="0">
                          <a:solidFill>
                            <a:srgbClr val="000000"/>
                          </a:solidFill>
                          <a:latin typeface="Arial"/>
                          <a:ea typeface="Times New Roman"/>
                          <a:cs typeface="B Lotus"/>
                        </a:rPr>
                        <a:t>0.73</a:t>
                      </a:r>
                      <a:endParaRPr lang="en-US" sz="1800" dirty="0">
                        <a:latin typeface="Calibri"/>
                        <a:ea typeface="Calibri"/>
                        <a:cs typeface="Arial"/>
                      </a:endParaRPr>
                    </a:p>
                  </a:txBody>
                  <a:tcPr marL="68580" marR="68580" marT="0" marB="0" anchor="ctr"/>
                </a:tc>
                <a:tc>
                  <a:txBody>
                    <a:bodyPr/>
                    <a:lstStyle/>
                    <a:p>
                      <a:pPr marL="0" marR="0" algn="ctr" rtl="0">
                        <a:lnSpc>
                          <a:spcPct val="115000"/>
                        </a:lnSpc>
                        <a:spcBef>
                          <a:spcPts val="0"/>
                        </a:spcBef>
                        <a:spcAft>
                          <a:spcPts val="0"/>
                        </a:spcAft>
                      </a:pPr>
                      <a:r>
                        <a:rPr lang="fa-IR" sz="1800" dirty="0" smtClean="0">
                          <a:solidFill>
                            <a:srgbClr val="000000"/>
                          </a:solidFill>
                          <a:latin typeface="Arial"/>
                          <a:ea typeface="Times New Roman"/>
                          <a:cs typeface="B Lotus"/>
                        </a:rPr>
                        <a:t>0.78</a:t>
                      </a:r>
                      <a:endParaRPr lang="en-US" sz="1800" dirty="0">
                        <a:latin typeface="Calibri"/>
                        <a:ea typeface="Calibri"/>
                        <a:cs typeface="Arial"/>
                      </a:endParaRPr>
                    </a:p>
                  </a:txBody>
                  <a:tcPr marL="68580" marR="68580" marT="0" marB="0" anchor="ctr"/>
                </a:tc>
                <a:tc>
                  <a:txBody>
                    <a:bodyPr/>
                    <a:lstStyle/>
                    <a:p>
                      <a:pPr marL="0" marR="0" algn="ctr" rtl="0">
                        <a:lnSpc>
                          <a:spcPct val="115000"/>
                        </a:lnSpc>
                        <a:spcBef>
                          <a:spcPts val="0"/>
                        </a:spcBef>
                        <a:spcAft>
                          <a:spcPts val="0"/>
                        </a:spcAft>
                      </a:pPr>
                      <a:r>
                        <a:rPr lang="fa-IR" sz="1800" dirty="0" smtClean="0">
                          <a:solidFill>
                            <a:srgbClr val="000000"/>
                          </a:solidFill>
                          <a:latin typeface="Arial"/>
                          <a:ea typeface="Times New Roman"/>
                          <a:cs typeface="B Lotus"/>
                        </a:rPr>
                        <a:t>0.92</a:t>
                      </a:r>
                      <a:endParaRPr lang="en-US" sz="1800" dirty="0">
                        <a:latin typeface="Calibri"/>
                        <a:ea typeface="Calibri"/>
                        <a:cs typeface="Arial"/>
                      </a:endParaRPr>
                    </a:p>
                  </a:txBody>
                  <a:tcPr marL="68580" marR="68580" marT="0" marB="0" anchor="ctr"/>
                </a:tc>
              </a:tr>
              <a:tr h="590550">
                <a:tc>
                  <a:txBody>
                    <a:bodyPr/>
                    <a:lstStyle/>
                    <a:p>
                      <a:pPr marL="0" marR="0" algn="ctr" rtl="1">
                        <a:lnSpc>
                          <a:spcPct val="115000"/>
                        </a:lnSpc>
                        <a:spcBef>
                          <a:spcPts val="0"/>
                        </a:spcBef>
                        <a:spcAft>
                          <a:spcPts val="0"/>
                        </a:spcAft>
                      </a:pPr>
                      <a:r>
                        <a:rPr lang="fa-IR" sz="1800" b="1" dirty="0">
                          <a:solidFill>
                            <a:srgbClr val="000000"/>
                          </a:solidFill>
                          <a:latin typeface="Arial"/>
                          <a:ea typeface="Times New Roman"/>
                          <a:cs typeface="B Lotus"/>
                        </a:rPr>
                        <a:t>ایران1392</a:t>
                      </a:r>
                      <a:endParaRPr lang="en-US" sz="1800" dirty="0">
                        <a:latin typeface="Calibri"/>
                        <a:ea typeface="Calibri"/>
                        <a:cs typeface="Arial"/>
                      </a:endParaRPr>
                    </a:p>
                  </a:txBody>
                  <a:tcPr marL="68580" marR="68580" marT="0" marB="0" anchor="ctr"/>
                </a:tc>
                <a:tc>
                  <a:txBody>
                    <a:bodyPr/>
                    <a:lstStyle/>
                    <a:p>
                      <a:pPr marL="0" marR="0" algn="ctr" rtl="0">
                        <a:lnSpc>
                          <a:spcPct val="115000"/>
                        </a:lnSpc>
                        <a:spcBef>
                          <a:spcPts val="0"/>
                        </a:spcBef>
                        <a:spcAft>
                          <a:spcPts val="0"/>
                        </a:spcAft>
                      </a:pPr>
                      <a:r>
                        <a:rPr lang="fa-IR" sz="1800" dirty="0" smtClean="0">
                          <a:solidFill>
                            <a:srgbClr val="000000"/>
                          </a:solidFill>
                          <a:latin typeface="Arial"/>
                          <a:ea typeface="Times New Roman"/>
                          <a:cs typeface="B Lotus"/>
                        </a:rPr>
                        <a:t>0.26</a:t>
                      </a:r>
                      <a:endParaRPr lang="en-US" sz="1800" dirty="0">
                        <a:latin typeface="Calibri"/>
                        <a:ea typeface="Calibri"/>
                        <a:cs typeface="Arial"/>
                      </a:endParaRPr>
                    </a:p>
                  </a:txBody>
                  <a:tcPr marL="68580" marR="68580" marT="0" marB="0" anchor="ctr"/>
                </a:tc>
                <a:tc>
                  <a:txBody>
                    <a:bodyPr/>
                    <a:lstStyle/>
                    <a:p>
                      <a:pPr marL="0" marR="0" algn="ctr" rtl="0">
                        <a:lnSpc>
                          <a:spcPct val="115000"/>
                        </a:lnSpc>
                        <a:spcBef>
                          <a:spcPts val="0"/>
                        </a:spcBef>
                        <a:spcAft>
                          <a:spcPts val="0"/>
                        </a:spcAft>
                      </a:pPr>
                      <a:r>
                        <a:rPr lang="fa-IR" sz="1800" dirty="0" smtClean="0">
                          <a:solidFill>
                            <a:srgbClr val="000000"/>
                          </a:solidFill>
                          <a:latin typeface="Arial"/>
                          <a:ea typeface="Times New Roman"/>
                          <a:cs typeface="B Lotus"/>
                        </a:rPr>
                        <a:t>0.49</a:t>
                      </a:r>
                      <a:endParaRPr lang="en-US" sz="1800" dirty="0">
                        <a:latin typeface="Calibri"/>
                        <a:ea typeface="Calibri"/>
                        <a:cs typeface="Arial"/>
                      </a:endParaRPr>
                    </a:p>
                  </a:txBody>
                  <a:tcPr marL="68580" marR="68580" marT="0" marB="0" anchor="ctr"/>
                </a:tc>
                <a:tc>
                  <a:txBody>
                    <a:bodyPr/>
                    <a:lstStyle/>
                    <a:p>
                      <a:pPr marL="0" marR="0" algn="ctr" rtl="0">
                        <a:lnSpc>
                          <a:spcPct val="115000"/>
                        </a:lnSpc>
                        <a:spcBef>
                          <a:spcPts val="0"/>
                        </a:spcBef>
                        <a:spcAft>
                          <a:spcPts val="0"/>
                        </a:spcAft>
                      </a:pPr>
                      <a:r>
                        <a:rPr lang="fa-IR" sz="1800" dirty="0" smtClean="0">
                          <a:solidFill>
                            <a:srgbClr val="000000"/>
                          </a:solidFill>
                          <a:latin typeface="Arial"/>
                          <a:ea typeface="Times New Roman"/>
                          <a:cs typeface="B Lotus"/>
                        </a:rPr>
                        <a:t>0.71</a:t>
                      </a:r>
                      <a:endParaRPr lang="en-US" sz="1800" dirty="0">
                        <a:latin typeface="Calibri"/>
                        <a:ea typeface="Calibri"/>
                        <a:cs typeface="Arial"/>
                      </a:endParaRPr>
                    </a:p>
                  </a:txBody>
                  <a:tcPr marL="68580" marR="68580" marT="0" marB="0" anchor="ctr"/>
                </a:tc>
                <a:tc>
                  <a:txBody>
                    <a:bodyPr/>
                    <a:lstStyle/>
                    <a:p>
                      <a:pPr marL="0" marR="0" algn="ctr" rtl="0">
                        <a:lnSpc>
                          <a:spcPct val="115000"/>
                        </a:lnSpc>
                        <a:spcBef>
                          <a:spcPts val="0"/>
                        </a:spcBef>
                        <a:spcAft>
                          <a:spcPts val="0"/>
                        </a:spcAft>
                      </a:pPr>
                      <a:r>
                        <a:rPr lang="fa-IR" sz="1800" dirty="0" smtClean="0">
                          <a:solidFill>
                            <a:srgbClr val="000000"/>
                          </a:solidFill>
                          <a:latin typeface="Arial"/>
                          <a:ea typeface="Calibri"/>
                          <a:cs typeface="B Lotus"/>
                        </a:rPr>
                        <a:t>0.53</a:t>
                      </a:r>
                      <a:endParaRPr lang="en-US" sz="1800" dirty="0">
                        <a:latin typeface="Calibri"/>
                        <a:ea typeface="Calibri"/>
                        <a:cs typeface="Arial"/>
                      </a:endParaRPr>
                    </a:p>
                  </a:txBody>
                  <a:tcPr marL="68580" marR="68580" marT="0" marB="0" anchor="ctr"/>
                </a:tc>
                <a:tc>
                  <a:txBody>
                    <a:bodyPr/>
                    <a:lstStyle/>
                    <a:p>
                      <a:pPr marL="0" marR="0" algn="ctr" rtl="0">
                        <a:lnSpc>
                          <a:spcPct val="115000"/>
                        </a:lnSpc>
                        <a:spcBef>
                          <a:spcPts val="0"/>
                        </a:spcBef>
                        <a:spcAft>
                          <a:spcPts val="0"/>
                        </a:spcAft>
                      </a:pPr>
                      <a:r>
                        <a:rPr lang="fa-IR" sz="1800" dirty="0" smtClean="0">
                          <a:solidFill>
                            <a:srgbClr val="000000"/>
                          </a:solidFill>
                          <a:latin typeface="Arial"/>
                          <a:ea typeface="Times New Roman"/>
                          <a:cs typeface="B Lotus"/>
                        </a:rPr>
                        <a:t>0.57</a:t>
                      </a:r>
                      <a:endParaRPr lang="en-US" sz="1800" dirty="0">
                        <a:latin typeface="Calibri"/>
                        <a:ea typeface="Calibri"/>
                        <a:cs typeface="Arial"/>
                      </a:endParaRPr>
                    </a:p>
                  </a:txBody>
                  <a:tcPr marL="68580" marR="68580" marT="0" marB="0" anchor="ctr"/>
                </a:tc>
                <a:tc>
                  <a:txBody>
                    <a:bodyPr/>
                    <a:lstStyle/>
                    <a:p>
                      <a:pPr marL="0" marR="0" algn="ctr" rtl="0">
                        <a:lnSpc>
                          <a:spcPct val="115000"/>
                        </a:lnSpc>
                        <a:spcBef>
                          <a:spcPts val="0"/>
                        </a:spcBef>
                        <a:spcAft>
                          <a:spcPts val="0"/>
                        </a:spcAft>
                      </a:pPr>
                      <a:r>
                        <a:rPr lang="fa-IR" sz="1800" dirty="0" smtClean="0">
                          <a:solidFill>
                            <a:srgbClr val="000000"/>
                          </a:solidFill>
                          <a:latin typeface="Arial"/>
                          <a:ea typeface="Times New Roman"/>
                          <a:cs typeface="B Lotus"/>
                        </a:rPr>
                        <a:t>0.63</a:t>
                      </a:r>
                      <a:endParaRPr lang="en-US" sz="1800" dirty="0">
                        <a:latin typeface="Calibri"/>
                        <a:ea typeface="Calibri"/>
                        <a:cs typeface="Arial"/>
                      </a:endParaRPr>
                    </a:p>
                  </a:txBody>
                  <a:tcPr marL="68580" marR="68580" marT="0" marB="0" anchor="ctr"/>
                </a:tc>
              </a:tr>
            </a:tbl>
          </a:graphicData>
        </a:graphic>
      </p:graphicFrame>
      <p:graphicFrame>
        <p:nvGraphicFramePr>
          <p:cNvPr id="7" name="Chart 6"/>
          <p:cNvGraphicFramePr/>
          <p:nvPr/>
        </p:nvGraphicFramePr>
        <p:xfrm>
          <a:off x="1371600" y="3886200"/>
          <a:ext cx="5943600" cy="3305175"/>
        </p:xfrm>
        <a:graphic>
          <a:graphicData uri="http://schemas.openxmlformats.org/drawingml/2006/chart">
            <c:chart xmlns:c="http://schemas.openxmlformats.org/drawingml/2006/chart" xmlns:r="http://schemas.openxmlformats.org/officeDocument/2006/relationships" r:id="rId2"/>
          </a:graphicData>
        </a:graphic>
      </p:graphicFrame>
      <p:grpSp>
        <p:nvGrpSpPr>
          <p:cNvPr id="6" name="Group 5"/>
          <p:cNvGrpSpPr/>
          <p:nvPr/>
        </p:nvGrpSpPr>
        <p:grpSpPr>
          <a:xfrm>
            <a:off x="0" y="0"/>
            <a:ext cx="1049777" cy="524888"/>
            <a:chOff x="1272494" y="2745879"/>
            <a:chExt cx="1049777" cy="524888"/>
          </a:xfrm>
        </p:grpSpPr>
        <p:sp>
          <p:nvSpPr>
            <p:cNvPr id="8" name="Rectangle 7"/>
            <p:cNvSpPr/>
            <p:nvPr/>
          </p:nvSpPr>
          <p:spPr>
            <a:xfrm>
              <a:off x="1272494" y="2745879"/>
              <a:ext cx="1049777" cy="524888"/>
            </a:xfrm>
            <a:prstGeom prst="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0" name="Rectangle 9"/>
            <p:cNvSpPr/>
            <p:nvPr/>
          </p:nvSpPr>
          <p:spPr>
            <a:xfrm>
              <a:off x="1272494" y="2745879"/>
              <a:ext cx="1049777" cy="52488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985" tIns="6985" rIns="6985" bIns="698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a-IR" sz="1100" b="0" i="0" u="none" strike="noStrike" kern="1200" cap="none" normalizeH="0" baseline="0" dirty="0" smtClean="0">
                  <a:ln>
                    <a:noFill/>
                  </a:ln>
                  <a:solidFill>
                    <a:schemeClr val="tx1"/>
                  </a:solidFill>
                  <a:effectLst/>
                  <a:latin typeface="Arial" pitchFamily="34" charset="0"/>
                  <a:cs typeface="Arial" pitchFamily="34" charset="0"/>
                </a:rPr>
                <a:t>تحلیل اطلاعات</a:t>
              </a:r>
              <a:endParaRPr kumimoji="0" lang="en-US" sz="1100" b="0" i="0" u="none" strike="noStrike" kern="1200" cap="none" normalizeH="0" baseline="0" dirty="0" smtClean="0">
                <a:ln>
                  <a:noFill/>
                </a:ln>
                <a:solidFill>
                  <a:schemeClr val="tx1"/>
                </a:solidFill>
                <a:effectLst/>
                <a:latin typeface="Arial" pitchFamily="34" charset="0"/>
                <a:cs typeface="Arial" pitchFamily="34" charset="0"/>
              </a:endParaRPr>
            </a:p>
          </p:txBody>
        </p:sp>
      </p:grpSp>
      <p:sp>
        <p:nvSpPr>
          <p:cNvPr id="11" name="Footer Placeholder 10"/>
          <p:cNvSpPr>
            <a:spLocks noGrp="1"/>
          </p:cNvSpPr>
          <p:nvPr>
            <p:ph type="ftr" sz="quarter" idx="11"/>
          </p:nvPr>
        </p:nvSpPr>
        <p:spPr/>
        <p:txBody>
          <a:bodyPr/>
          <a:lstStyle/>
          <a:p>
            <a:pPr>
              <a:defRPr/>
            </a:pPr>
            <a:r>
              <a:rPr lang="fa-IR" smtClean="0"/>
              <a:t>ارائه مدل دولت الكترونيك در حكمراني مطلوب</a:t>
            </a:r>
            <a:endParaRPr lang="en-US"/>
          </a:p>
        </p:txBody>
      </p:sp>
      <p:sp>
        <p:nvSpPr>
          <p:cNvPr id="12" name="Slide Number Placeholder 11"/>
          <p:cNvSpPr>
            <a:spLocks noGrp="1"/>
          </p:cNvSpPr>
          <p:nvPr>
            <p:ph type="sldNum" sz="quarter" idx="12"/>
          </p:nvPr>
        </p:nvSpPr>
        <p:spPr/>
        <p:txBody>
          <a:bodyPr/>
          <a:lstStyle/>
          <a:p>
            <a:pPr>
              <a:defRPr/>
            </a:pPr>
            <a:fld id="{D1A3FC4F-BBE3-429F-8EF0-8EE688DBF226}" type="slidenum">
              <a:rPr lang="ar-SA" sz="1800" smtClean="0">
                <a:solidFill>
                  <a:schemeClr val="tx1"/>
                </a:solidFill>
              </a:rPr>
              <a:pPr>
                <a:defRPr/>
              </a:pPr>
              <a:t>16</a:t>
            </a:fld>
            <a:endParaRPr lang="en-US" sz="180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800" decel="100000"/>
                                        <p:tgtEl>
                                          <p:spTgt spid="9"/>
                                        </p:tgtEl>
                                      </p:cBhvr>
                                    </p:animEffect>
                                    <p:anim calcmode="lin" valueType="num">
                                      <p:cBhvr>
                                        <p:cTn id="8" dur="800" decel="100000" fill="hold"/>
                                        <p:tgtEl>
                                          <p:spTgt spid="9"/>
                                        </p:tgtEl>
                                        <p:attrNameLst>
                                          <p:attrName>style.rotation</p:attrName>
                                        </p:attrNameLst>
                                      </p:cBhvr>
                                      <p:tavLst>
                                        <p:tav tm="0">
                                          <p:val>
                                            <p:fltVal val="-90"/>
                                          </p:val>
                                        </p:tav>
                                        <p:tav tm="100000">
                                          <p:val>
                                            <p:fltVal val="0"/>
                                          </p:val>
                                        </p:tav>
                                      </p:tavLst>
                                    </p:anim>
                                    <p:anim calcmode="lin" valueType="num">
                                      <p:cBhvr>
                                        <p:cTn id="9" dur="800" decel="100000" fill="hold"/>
                                        <p:tgtEl>
                                          <p:spTgt spid="9"/>
                                        </p:tgtEl>
                                        <p:attrNameLst>
                                          <p:attrName>ppt_x</p:attrName>
                                        </p:attrNameLst>
                                      </p:cBhvr>
                                      <p:tavLst>
                                        <p:tav tm="0">
                                          <p:val>
                                            <p:strVal val="#ppt_x+0.4"/>
                                          </p:val>
                                        </p:tav>
                                        <p:tav tm="100000">
                                          <p:val>
                                            <p:strVal val="#ppt_x-0.05"/>
                                          </p:val>
                                        </p:tav>
                                      </p:tavLst>
                                    </p:anim>
                                    <p:anim calcmode="lin" valueType="num">
                                      <p:cBhvr>
                                        <p:cTn id="10" dur="800" decel="100000" fill="hold"/>
                                        <p:tgtEl>
                                          <p:spTgt spid="9"/>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9"/>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9"/>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lstStyle/>
          <a:p>
            <a:r>
              <a:rPr lang="fa-IR" dirty="0" smtClean="0"/>
              <a:t>جهت گیری برنامه سوم</a:t>
            </a:r>
            <a:endParaRPr lang="en-US" dirty="0"/>
          </a:p>
        </p:txBody>
      </p:sp>
      <p:sp>
        <p:nvSpPr>
          <p:cNvPr id="4" name="Footer Placeholder 3"/>
          <p:cNvSpPr>
            <a:spLocks noGrp="1"/>
          </p:cNvSpPr>
          <p:nvPr>
            <p:ph type="ftr" sz="quarter" idx="11"/>
          </p:nvPr>
        </p:nvSpPr>
        <p:spPr/>
        <p:txBody>
          <a:bodyPr/>
          <a:lstStyle/>
          <a:p>
            <a:pPr>
              <a:defRPr/>
            </a:pPr>
            <a:r>
              <a:rPr lang="fa-IR" smtClean="0"/>
              <a:t>ارائه مدل دولت الكترونيك در حكمراني مطلوب</a:t>
            </a:r>
            <a:endParaRPr lang="en-US"/>
          </a:p>
        </p:txBody>
      </p:sp>
      <p:sp>
        <p:nvSpPr>
          <p:cNvPr id="5" name="Slide Number Placeholder 4"/>
          <p:cNvSpPr>
            <a:spLocks noGrp="1"/>
          </p:cNvSpPr>
          <p:nvPr>
            <p:ph type="sldNum" sz="quarter" idx="12"/>
          </p:nvPr>
        </p:nvSpPr>
        <p:spPr/>
        <p:txBody>
          <a:bodyPr/>
          <a:lstStyle/>
          <a:p>
            <a:pPr>
              <a:defRPr/>
            </a:pPr>
            <a:fld id="{9FA7ED4E-D241-4C3B-B55F-31478354F73A}" type="slidenum">
              <a:rPr lang="ar-SA" smtClean="0"/>
              <a:pPr>
                <a:defRPr/>
              </a:pPr>
              <a:t>17</a:t>
            </a:fld>
            <a:endParaRPr lang="en-US"/>
          </a:p>
        </p:txBody>
      </p:sp>
      <p:graphicFrame>
        <p:nvGraphicFramePr>
          <p:cNvPr id="10" name="Content Placeholder 9"/>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جهت گیری برنامه چهارم</a:t>
            </a:r>
            <a:endParaRPr lang="en-US" dirty="0"/>
          </a:p>
        </p:txBody>
      </p:sp>
      <p:graphicFrame>
        <p:nvGraphicFramePr>
          <p:cNvPr id="6" name="Content Placeholder 5"/>
          <p:cNvGraphicFramePr>
            <a:graphicFrameLocks noGrp="1"/>
          </p:cNvGraphicFramePr>
          <p:nvPr>
            <p:ph idx="1"/>
          </p:nvPr>
        </p:nvGraphicFramePr>
        <p:xfrm>
          <a:off x="1828800" y="1752600"/>
          <a:ext cx="5486400" cy="4450080"/>
        </p:xfrm>
        <a:graphic>
          <a:graphicData uri="http://schemas.openxmlformats.org/drawingml/2006/table">
            <a:tbl>
              <a:tblPr firstRow="1" bandRow="1">
                <a:tableStyleId>{5C22544A-7EE6-4342-B048-85BDC9FD1C3A}</a:tableStyleId>
              </a:tblPr>
              <a:tblGrid>
                <a:gridCol w="2743200"/>
                <a:gridCol w="2743200"/>
              </a:tblGrid>
              <a:tr h="370840">
                <a:tc>
                  <a:txBody>
                    <a:bodyPr/>
                    <a:lstStyle/>
                    <a:p>
                      <a:pPr algn="ctr" rtl="1">
                        <a:lnSpc>
                          <a:spcPct val="115000"/>
                        </a:lnSpc>
                        <a:spcAft>
                          <a:spcPts val="0"/>
                        </a:spcAft>
                      </a:pPr>
                      <a:r>
                        <a:rPr lang="fa-IR" sz="1400" dirty="0">
                          <a:solidFill>
                            <a:srgbClr val="000000"/>
                          </a:solidFill>
                          <a:latin typeface="Arial"/>
                          <a:ea typeface="Times New Roman"/>
                          <a:cs typeface="B Compset"/>
                        </a:rPr>
                        <a:t>تعداد ماده</a:t>
                      </a:r>
                      <a:endParaRPr lang="en-US" sz="1100" dirty="0">
                        <a:latin typeface="Calibri"/>
                        <a:ea typeface="Calibri"/>
                        <a:cs typeface="Arial"/>
                      </a:endParaRPr>
                    </a:p>
                  </a:txBody>
                  <a:tcPr marL="68580" marR="68580" marT="0" marB="0" anchor="b"/>
                </a:tc>
                <a:tc>
                  <a:txBody>
                    <a:bodyPr/>
                    <a:lstStyle/>
                    <a:p>
                      <a:pPr algn="ctr" rtl="1">
                        <a:lnSpc>
                          <a:spcPct val="115000"/>
                        </a:lnSpc>
                        <a:spcAft>
                          <a:spcPts val="0"/>
                        </a:spcAft>
                      </a:pPr>
                      <a:r>
                        <a:rPr lang="fa-IR" sz="1400" dirty="0">
                          <a:solidFill>
                            <a:srgbClr val="000000"/>
                          </a:solidFill>
                          <a:latin typeface="Arial"/>
                          <a:ea typeface="Times New Roman"/>
                          <a:cs typeface="B Compset"/>
                        </a:rPr>
                        <a:t>موضوع </a:t>
                      </a:r>
                      <a:endParaRPr lang="en-US" sz="1100" dirty="0">
                        <a:latin typeface="Calibri"/>
                        <a:ea typeface="Calibri"/>
                        <a:cs typeface="Arial"/>
                      </a:endParaRPr>
                    </a:p>
                  </a:txBody>
                  <a:tcPr marL="68580" marR="68580" marT="0" marB="0" anchor="b"/>
                </a:tc>
              </a:tr>
              <a:tr h="370840">
                <a:tc>
                  <a:txBody>
                    <a:bodyPr/>
                    <a:lstStyle/>
                    <a:p>
                      <a:pPr algn="ctr" rtl="0">
                        <a:lnSpc>
                          <a:spcPct val="115000"/>
                        </a:lnSpc>
                        <a:spcAft>
                          <a:spcPts val="0"/>
                        </a:spcAft>
                      </a:pPr>
                      <a:r>
                        <a:rPr lang="en-US" sz="1600" b="1" dirty="0">
                          <a:solidFill>
                            <a:srgbClr val="FF0000"/>
                          </a:solidFill>
                          <a:latin typeface="Arial"/>
                          <a:ea typeface="Times New Roman"/>
                          <a:cs typeface="B Compset"/>
                        </a:rPr>
                        <a:t>7</a:t>
                      </a:r>
                      <a:endParaRPr lang="en-US" sz="1600" b="1" dirty="0">
                        <a:solidFill>
                          <a:srgbClr val="FF0000"/>
                        </a:solidFill>
                        <a:latin typeface="Calibri"/>
                        <a:ea typeface="Calibri"/>
                        <a:cs typeface="Arial"/>
                      </a:endParaRPr>
                    </a:p>
                  </a:txBody>
                  <a:tcPr marL="68580" marR="68580" marT="0" marB="0" anchor="b"/>
                </a:tc>
                <a:tc>
                  <a:txBody>
                    <a:bodyPr/>
                    <a:lstStyle/>
                    <a:p>
                      <a:pPr algn="ctr" rtl="1">
                        <a:lnSpc>
                          <a:spcPct val="115000"/>
                        </a:lnSpc>
                        <a:spcAft>
                          <a:spcPts val="0"/>
                        </a:spcAft>
                      </a:pPr>
                      <a:r>
                        <a:rPr lang="fa-IR" sz="1600" b="1" dirty="0" smtClean="0">
                          <a:solidFill>
                            <a:srgbClr val="FF0000"/>
                          </a:solidFill>
                          <a:latin typeface="Arial"/>
                          <a:ea typeface="Times New Roman"/>
                          <a:cs typeface="B Compset"/>
                        </a:rPr>
                        <a:t>خدمات </a:t>
                      </a:r>
                      <a:r>
                        <a:rPr lang="fa-IR" sz="1600" b="1" dirty="0">
                          <a:solidFill>
                            <a:srgbClr val="FF0000"/>
                          </a:solidFill>
                          <a:latin typeface="Arial"/>
                          <a:ea typeface="Times New Roman"/>
                          <a:cs typeface="B Compset"/>
                        </a:rPr>
                        <a:t>الکترونیکی</a:t>
                      </a:r>
                      <a:endParaRPr lang="en-US" sz="1600" b="1" dirty="0">
                        <a:solidFill>
                          <a:srgbClr val="FF0000"/>
                        </a:solidFill>
                        <a:latin typeface="Calibri"/>
                        <a:ea typeface="Calibri"/>
                        <a:cs typeface="Arial"/>
                      </a:endParaRPr>
                    </a:p>
                  </a:txBody>
                  <a:tcPr marL="68580" marR="68580" marT="0" marB="0" anchor="b"/>
                </a:tc>
              </a:tr>
              <a:tr h="370840">
                <a:tc>
                  <a:txBody>
                    <a:bodyPr/>
                    <a:lstStyle/>
                    <a:p>
                      <a:pPr algn="ctr" rtl="0">
                        <a:lnSpc>
                          <a:spcPct val="115000"/>
                        </a:lnSpc>
                        <a:spcAft>
                          <a:spcPts val="0"/>
                        </a:spcAft>
                      </a:pPr>
                      <a:r>
                        <a:rPr lang="en-US" sz="1400" dirty="0">
                          <a:solidFill>
                            <a:srgbClr val="000000"/>
                          </a:solidFill>
                          <a:latin typeface="Arial"/>
                          <a:ea typeface="Times New Roman"/>
                          <a:cs typeface="B Compset"/>
                        </a:rPr>
                        <a:t>5</a:t>
                      </a:r>
                      <a:endParaRPr lang="en-US" sz="1100" dirty="0">
                        <a:latin typeface="Calibri"/>
                        <a:ea typeface="Calibri"/>
                        <a:cs typeface="Arial"/>
                      </a:endParaRPr>
                    </a:p>
                  </a:txBody>
                  <a:tcPr marL="68580" marR="68580" marT="0" marB="0" anchor="b"/>
                </a:tc>
                <a:tc>
                  <a:txBody>
                    <a:bodyPr/>
                    <a:lstStyle/>
                    <a:p>
                      <a:pPr algn="ctr" rtl="1">
                        <a:lnSpc>
                          <a:spcPct val="115000"/>
                        </a:lnSpc>
                        <a:spcAft>
                          <a:spcPts val="0"/>
                        </a:spcAft>
                      </a:pPr>
                      <a:r>
                        <a:rPr lang="fa-IR" sz="1400" dirty="0">
                          <a:solidFill>
                            <a:srgbClr val="000000"/>
                          </a:solidFill>
                          <a:latin typeface="Arial"/>
                          <a:ea typeface="Times New Roman"/>
                          <a:cs typeface="B Compset"/>
                        </a:rPr>
                        <a:t>صنعت</a:t>
                      </a:r>
                      <a:endParaRPr lang="en-US" sz="1100" dirty="0">
                        <a:latin typeface="Calibri"/>
                        <a:ea typeface="Calibri"/>
                        <a:cs typeface="Arial"/>
                      </a:endParaRPr>
                    </a:p>
                  </a:txBody>
                  <a:tcPr marL="68580" marR="68580" marT="0" marB="0" anchor="b"/>
                </a:tc>
              </a:tr>
              <a:tr h="370840">
                <a:tc>
                  <a:txBody>
                    <a:bodyPr/>
                    <a:lstStyle/>
                    <a:p>
                      <a:pPr algn="ctr" rtl="0">
                        <a:lnSpc>
                          <a:spcPct val="115000"/>
                        </a:lnSpc>
                        <a:spcAft>
                          <a:spcPts val="0"/>
                        </a:spcAft>
                      </a:pPr>
                      <a:r>
                        <a:rPr lang="en-US" sz="1400" dirty="0">
                          <a:solidFill>
                            <a:srgbClr val="000000"/>
                          </a:solidFill>
                          <a:latin typeface="Arial"/>
                          <a:ea typeface="Times New Roman"/>
                          <a:cs typeface="B Compset"/>
                        </a:rPr>
                        <a:t>4</a:t>
                      </a:r>
                      <a:endParaRPr lang="en-US" sz="1100" dirty="0">
                        <a:latin typeface="Calibri"/>
                        <a:ea typeface="Calibri"/>
                        <a:cs typeface="Arial"/>
                      </a:endParaRPr>
                    </a:p>
                  </a:txBody>
                  <a:tcPr marL="68580" marR="68580" marT="0" marB="0" anchor="b"/>
                </a:tc>
                <a:tc>
                  <a:txBody>
                    <a:bodyPr/>
                    <a:lstStyle/>
                    <a:p>
                      <a:pPr algn="ctr" rtl="1">
                        <a:lnSpc>
                          <a:spcPct val="115000"/>
                        </a:lnSpc>
                        <a:spcAft>
                          <a:spcPts val="0"/>
                        </a:spcAft>
                      </a:pPr>
                      <a:r>
                        <a:rPr lang="fa-IR" sz="1400" dirty="0">
                          <a:solidFill>
                            <a:srgbClr val="000000"/>
                          </a:solidFill>
                          <a:latin typeface="Arial"/>
                          <a:ea typeface="Times New Roman"/>
                          <a:cs typeface="B Compset"/>
                        </a:rPr>
                        <a:t>امنیت</a:t>
                      </a:r>
                      <a:endParaRPr lang="en-US" sz="1100" dirty="0">
                        <a:latin typeface="Calibri"/>
                        <a:ea typeface="Calibri"/>
                        <a:cs typeface="Arial"/>
                      </a:endParaRPr>
                    </a:p>
                  </a:txBody>
                  <a:tcPr marL="68580" marR="68580" marT="0" marB="0" anchor="b"/>
                </a:tc>
              </a:tr>
              <a:tr h="370840">
                <a:tc>
                  <a:txBody>
                    <a:bodyPr/>
                    <a:lstStyle/>
                    <a:p>
                      <a:pPr algn="ctr" rtl="0">
                        <a:lnSpc>
                          <a:spcPct val="115000"/>
                        </a:lnSpc>
                        <a:spcAft>
                          <a:spcPts val="0"/>
                        </a:spcAft>
                      </a:pPr>
                      <a:r>
                        <a:rPr lang="en-US" sz="1400" dirty="0">
                          <a:solidFill>
                            <a:srgbClr val="000000"/>
                          </a:solidFill>
                          <a:latin typeface="Arial"/>
                          <a:ea typeface="Times New Roman"/>
                          <a:cs typeface="B Compset"/>
                        </a:rPr>
                        <a:t>4</a:t>
                      </a:r>
                      <a:endParaRPr lang="en-US" sz="1100" dirty="0">
                        <a:latin typeface="Calibri"/>
                        <a:ea typeface="Calibri"/>
                        <a:cs typeface="Arial"/>
                      </a:endParaRPr>
                    </a:p>
                  </a:txBody>
                  <a:tcPr marL="68580" marR="68580" marT="0" marB="0" anchor="b"/>
                </a:tc>
                <a:tc>
                  <a:txBody>
                    <a:bodyPr/>
                    <a:lstStyle/>
                    <a:p>
                      <a:pPr algn="ctr" rtl="1">
                        <a:lnSpc>
                          <a:spcPct val="115000"/>
                        </a:lnSpc>
                        <a:spcAft>
                          <a:spcPts val="0"/>
                        </a:spcAft>
                      </a:pPr>
                      <a:r>
                        <a:rPr lang="fa-IR" sz="1400" dirty="0">
                          <a:solidFill>
                            <a:srgbClr val="000000"/>
                          </a:solidFill>
                          <a:latin typeface="Arial"/>
                          <a:ea typeface="Times New Roman"/>
                          <a:cs typeface="B Compset"/>
                        </a:rPr>
                        <a:t>زیرساخت قانونی</a:t>
                      </a:r>
                      <a:endParaRPr lang="en-US" sz="1100" dirty="0">
                        <a:latin typeface="Calibri"/>
                        <a:ea typeface="Calibri"/>
                        <a:cs typeface="Arial"/>
                      </a:endParaRPr>
                    </a:p>
                  </a:txBody>
                  <a:tcPr marL="68580" marR="68580" marT="0" marB="0" anchor="b"/>
                </a:tc>
              </a:tr>
              <a:tr h="370840">
                <a:tc>
                  <a:txBody>
                    <a:bodyPr/>
                    <a:lstStyle/>
                    <a:p>
                      <a:pPr algn="ctr" rtl="0">
                        <a:lnSpc>
                          <a:spcPct val="115000"/>
                        </a:lnSpc>
                        <a:spcAft>
                          <a:spcPts val="0"/>
                        </a:spcAft>
                      </a:pPr>
                      <a:r>
                        <a:rPr lang="en-US" sz="1400" dirty="0">
                          <a:solidFill>
                            <a:srgbClr val="000000"/>
                          </a:solidFill>
                          <a:latin typeface="Arial"/>
                          <a:ea typeface="Times New Roman"/>
                          <a:cs typeface="B Compset"/>
                        </a:rPr>
                        <a:t>4</a:t>
                      </a:r>
                      <a:endParaRPr lang="en-US" sz="1100" dirty="0">
                        <a:latin typeface="Calibri"/>
                        <a:ea typeface="Calibri"/>
                        <a:cs typeface="Arial"/>
                      </a:endParaRPr>
                    </a:p>
                  </a:txBody>
                  <a:tcPr marL="68580" marR="68580" marT="0" marB="0" anchor="b"/>
                </a:tc>
                <a:tc>
                  <a:txBody>
                    <a:bodyPr/>
                    <a:lstStyle/>
                    <a:p>
                      <a:pPr algn="ctr" rtl="1">
                        <a:lnSpc>
                          <a:spcPct val="115000"/>
                        </a:lnSpc>
                        <a:spcAft>
                          <a:spcPts val="0"/>
                        </a:spcAft>
                      </a:pPr>
                      <a:r>
                        <a:rPr lang="fa-IR" sz="1400" dirty="0">
                          <a:solidFill>
                            <a:srgbClr val="000000"/>
                          </a:solidFill>
                          <a:latin typeface="Arial"/>
                          <a:ea typeface="Times New Roman"/>
                          <a:cs typeface="B Compset"/>
                        </a:rPr>
                        <a:t>زیرساخت فرهنگی </a:t>
                      </a:r>
                      <a:endParaRPr lang="en-US" sz="1100" dirty="0">
                        <a:latin typeface="Calibri"/>
                        <a:ea typeface="Calibri"/>
                        <a:cs typeface="Arial"/>
                      </a:endParaRPr>
                    </a:p>
                  </a:txBody>
                  <a:tcPr marL="68580" marR="68580" marT="0" marB="0" anchor="b"/>
                </a:tc>
              </a:tr>
              <a:tr h="370840">
                <a:tc>
                  <a:txBody>
                    <a:bodyPr/>
                    <a:lstStyle/>
                    <a:p>
                      <a:pPr algn="ctr" rtl="0">
                        <a:lnSpc>
                          <a:spcPct val="115000"/>
                        </a:lnSpc>
                        <a:spcAft>
                          <a:spcPts val="0"/>
                        </a:spcAft>
                      </a:pPr>
                      <a:r>
                        <a:rPr lang="en-US" sz="1400" dirty="0">
                          <a:solidFill>
                            <a:srgbClr val="000000"/>
                          </a:solidFill>
                          <a:latin typeface="Arial"/>
                          <a:ea typeface="Times New Roman"/>
                          <a:cs typeface="B Compset"/>
                        </a:rPr>
                        <a:t>3</a:t>
                      </a:r>
                      <a:endParaRPr lang="en-US" sz="1100" dirty="0">
                        <a:latin typeface="Calibri"/>
                        <a:ea typeface="Calibri"/>
                        <a:cs typeface="Arial"/>
                      </a:endParaRPr>
                    </a:p>
                  </a:txBody>
                  <a:tcPr marL="68580" marR="68580" marT="0" marB="0" anchor="b"/>
                </a:tc>
                <a:tc>
                  <a:txBody>
                    <a:bodyPr/>
                    <a:lstStyle/>
                    <a:p>
                      <a:pPr algn="ctr" rtl="1">
                        <a:lnSpc>
                          <a:spcPct val="115000"/>
                        </a:lnSpc>
                        <a:spcAft>
                          <a:spcPts val="0"/>
                        </a:spcAft>
                      </a:pPr>
                      <a:r>
                        <a:rPr lang="fa-IR" sz="1400" dirty="0">
                          <a:solidFill>
                            <a:srgbClr val="000000"/>
                          </a:solidFill>
                          <a:latin typeface="Arial"/>
                          <a:ea typeface="Times New Roman"/>
                          <a:cs typeface="B Compset"/>
                        </a:rPr>
                        <a:t>سرمایه گذاری</a:t>
                      </a:r>
                      <a:endParaRPr lang="en-US" sz="1100" dirty="0">
                        <a:latin typeface="Calibri"/>
                        <a:ea typeface="Calibri"/>
                        <a:cs typeface="Arial"/>
                      </a:endParaRPr>
                    </a:p>
                  </a:txBody>
                  <a:tcPr marL="68580" marR="68580" marT="0" marB="0" anchor="b"/>
                </a:tc>
              </a:tr>
              <a:tr h="370840">
                <a:tc>
                  <a:txBody>
                    <a:bodyPr/>
                    <a:lstStyle/>
                    <a:p>
                      <a:pPr algn="ctr" rtl="0">
                        <a:lnSpc>
                          <a:spcPct val="115000"/>
                        </a:lnSpc>
                        <a:spcAft>
                          <a:spcPts val="0"/>
                        </a:spcAft>
                      </a:pPr>
                      <a:r>
                        <a:rPr lang="en-US" sz="1400" dirty="0">
                          <a:solidFill>
                            <a:srgbClr val="000000"/>
                          </a:solidFill>
                          <a:latin typeface="Arial"/>
                          <a:ea typeface="Times New Roman"/>
                          <a:cs typeface="B Compset"/>
                        </a:rPr>
                        <a:t>3</a:t>
                      </a:r>
                      <a:endParaRPr lang="en-US" sz="1100" dirty="0">
                        <a:latin typeface="Calibri"/>
                        <a:ea typeface="Calibri"/>
                        <a:cs typeface="Arial"/>
                      </a:endParaRPr>
                    </a:p>
                  </a:txBody>
                  <a:tcPr marL="68580" marR="68580" marT="0" marB="0" anchor="b"/>
                </a:tc>
                <a:tc>
                  <a:txBody>
                    <a:bodyPr/>
                    <a:lstStyle/>
                    <a:p>
                      <a:pPr algn="ctr" rtl="1">
                        <a:lnSpc>
                          <a:spcPct val="115000"/>
                        </a:lnSpc>
                        <a:spcAft>
                          <a:spcPts val="0"/>
                        </a:spcAft>
                      </a:pPr>
                      <a:r>
                        <a:rPr lang="fa-IR" sz="1400" dirty="0">
                          <a:solidFill>
                            <a:srgbClr val="000000"/>
                          </a:solidFill>
                          <a:latin typeface="Arial"/>
                          <a:ea typeface="Times New Roman"/>
                          <a:cs typeface="B Compset"/>
                        </a:rPr>
                        <a:t>زیر ساخت اطلاعات</a:t>
                      </a:r>
                      <a:endParaRPr lang="en-US" sz="1100" dirty="0">
                        <a:latin typeface="Calibri"/>
                        <a:ea typeface="Calibri"/>
                        <a:cs typeface="Arial"/>
                      </a:endParaRPr>
                    </a:p>
                  </a:txBody>
                  <a:tcPr marL="68580" marR="68580" marT="0" marB="0" anchor="b"/>
                </a:tc>
              </a:tr>
              <a:tr h="370840">
                <a:tc>
                  <a:txBody>
                    <a:bodyPr/>
                    <a:lstStyle/>
                    <a:p>
                      <a:pPr algn="ctr" rtl="0">
                        <a:lnSpc>
                          <a:spcPct val="115000"/>
                        </a:lnSpc>
                        <a:spcAft>
                          <a:spcPts val="0"/>
                        </a:spcAft>
                      </a:pPr>
                      <a:r>
                        <a:rPr lang="en-US" sz="1400" dirty="0">
                          <a:solidFill>
                            <a:srgbClr val="000000"/>
                          </a:solidFill>
                          <a:latin typeface="Arial"/>
                          <a:ea typeface="Times New Roman"/>
                          <a:cs typeface="B Compset"/>
                        </a:rPr>
                        <a:t>2</a:t>
                      </a:r>
                      <a:endParaRPr lang="en-US" sz="1100" dirty="0">
                        <a:latin typeface="Calibri"/>
                        <a:ea typeface="Calibri"/>
                        <a:cs typeface="Arial"/>
                      </a:endParaRPr>
                    </a:p>
                  </a:txBody>
                  <a:tcPr marL="68580" marR="68580" marT="0" marB="0" anchor="b"/>
                </a:tc>
                <a:tc>
                  <a:txBody>
                    <a:bodyPr/>
                    <a:lstStyle/>
                    <a:p>
                      <a:pPr algn="ctr" rtl="1">
                        <a:lnSpc>
                          <a:spcPct val="115000"/>
                        </a:lnSpc>
                        <a:spcAft>
                          <a:spcPts val="0"/>
                        </a:spcAft>
                      </a:pPr>
                      <a:r>
                        <a:rPr lang="fa-IR" sz="1400" dirty="0">
                          <a:solidFill>
                            <a:srgbClr val="000000"/>
                          </a:solidFill>
                          <a:latin typeface="Arial"/>
                          <a:ea typeface="Times New Roman"/>
                          <a:cs typeface="B Compset"/>
                        </a:rPr>
                        <a:t>بانکداری و تجارت  الکترونیکی</a:t>
                      </a:r>
                      <a:endParaRPr lang="en-US" sz="1100" dirty="0">
                        <a:latin typeface="Calibri"/>
                        <a:ea typeface="Calibri"/>
                        <a:cs typeface="Arial"/>
                      </a:endParaRPr>
                    </a:p>
                  </a:txBody>
                  <a:tcPr marL="68580" marR="68580" marT="0" marB="0" anchor="b"/>
                </a:tc>
              </a:tr>
              <a:tr h="370840">
                <a:tc>
                  <a:txBody>
                    <a:bodyPr/>
                    <a:lstStyle/>
                    <a:p>
                      <a:pPr algn="ctr" rtl="0">
                        <a:lnSpc>
                          <a:spcPct val="115000"/>
                        </a:lnSpc>
                        <a:spcAft>
                          <a:spcPts val="0"/>
                        </a:spcAft>
                      </a:pPr>
                      <a:r>
                        <a:rPr lang="en-US" sz="1400" dirty="0">
                          <a:solidFill>
                            <a:srgbClr val="000000"/>
                          </a:solidFill>
                          <a:latin typeface="Arial"/>
                          <a:ea typeface="Times New Roman"/>
                          <a:cs typeface="B Compset"/>
                        </a:rPr>
                        <a:t>2</a:t>
                      </a:r>
                      <a:endParaRPr lang="en-US" sz="1100" dirty="0">
                        <a:latin typeface="Calibri"/>
                        <a:ea typeface="Calibri"/>
                        <a:cs typeface="Arial"/>
                      </a:endParaRPr>
                    </a:p>
                  </a:txBody>
                  <a:tcPr marL="68580" marR="68580" marT="0" marB="0" anchor="b"/>
                </a:tc>
                <a:tc>
                  <a:txBody>
                    <a:bodyPr/>
                    <a:lstStyle/>
                    <a:p>
                      <a:pPr algn="ctr" rtl="1">
                        <a:lnSpc>
                          <a:spcPct val="115000"/>
                        </a:lnSpc>
                        <a:spcAft>
                          <a:spcPts val="0"/>
                        </a:spcAft>
                      </a:pPr>
                      <a:r>
                        <a:rPr lang="fa-IR" sz="1400" dirty="0">
                          <a:solidFill>
                            <a:srgbClr val="000000"/>
                          </a:solidFill>
                          <a:latin typeface="Arial"/>
                          <a:ea typeface="Times New Roman"/>
                          <a:cs typeface="B Compset"/>
                        </a:rPr>
                        <a:t>زیرساخت ارتباطی</a:t>
                      </a:r>
                      <a:endParaRPr lang="en-US" sz="1100" dirty="0">
                        <a:latin typeface="Calibri"/>
                        <a:ea typeface="Calibri"/>
                        <a:cs typeface="Arial"/>
                      </a:endParaRPr>
                    </a:p>
                  </a:txBody>
                  <a:tcPr marL="68580" marR="68580" marT="0" marB="0" anchor="b"/>
                </a:tc>
              </a:tr>
              <a:tr h="370840">
                <a:tc>
                  <a:txBody>
                    <a:bodyPr/>
                    <a:lstStyle/>
                    <a:p>
                      <a:pPr algn="ctr" rtl="0">
                        <a:lnSpc>
                          <a:spcPct val="115000"/>
                        </a:lnSpc>
                        <a:spcAft>
                          <a:spcPts val="0"/>
                        </a:spcAft>
                      </a:pPr>
                      <a:r>
                        <a:rPr lang="en-US" sz="1400" dirty="0">
                          <a:solidFill>
                            <a:srgbClr val="000000"/>
                          </a:solidFill>
                          <a:latin typeface="Arial"/>
                          <a:ea typeface="Times New Roman"/>
                          <a:cs typeface="B Compset"/>
                        </a:rPr>
                        <a:t>2</a:t>
                      </a:r>
                      <a:endParaRPr lang="en-US" sz="1100" dirty="0">
                        <a:latin typeface="Calibri"/>
                        <a:ea typeface="Calibri"/>
                        <a:cs typeface="Arial"/>
                      </a:endParaRPr>
                    </a:p>
                  </a:txBody>
                  <a:tcPr marL="68580" marR="68580" marT="0" marB="0" anchor="b"/>
                </a:tc>
                <a:tc>
                  <a:txBody>
                    <a:bodyPr/>
                    <a:lstStyle/>
                    <a:p>
                      <a:pPr algn="ctr" rtl="1">
                        <a:lnSpc>
                          <a:spcPct val="115000"/>
                        </a:lnSpc>
                        <a:spcAft>
                          <a:spcPts val="0"/>
                        </a:spcAft>
                      </a:pPr>
                      <a:r>
                        <a:rPr lang="fa-IR" sz="1400" dirty="0">
                          <a:solidFill>
                            <a:srgbClr val="000000"/>
                          </a:solidFill>
                          <a:latin typeface="Arial"/>
                          <a:ea typeface="Times New Roman"/>
                          <a:cs typeface="B Compset"/>
                        </a:rPr>
                        <a:t>آموزش الکترونیکی</a:t>
                      </a:r>
                      <a:endParaRPr lang="en-US" sz="1100" dirty="0">
                        <a:latin typeface="Calibri"/>
                        <a:ea typeface="Calibri"/>
                        <a:cs typeface="Arial"/>
                      </a:endParaRPr>
                    </a:p>
                  </a:txBody>
                  <a:tcPr marL="68580" marR="68580" marT="0" marB="0" anchor="b"/>
                </a:tc>
              </a:tr>
              <a:tr h="370840">
                <a:tc>
                  <a:txBody>
                    <a:bodyPr/>
                    <a:lstStyle/>
                    <a:p>
                      <a:pPr algn="ctr" rtl="0">
                        <a:lnSpc>
                          <a:spcPct val="115000"/>
                        </a:lnSpc>
                        <a:spcAft>
                          <a:spcPts val="0"/>
                        </a:spcAft>
                      </a:pPr>
                      <a:r>
                        <a:rPr lang="en-US" sz="1400" dirty="0">
                          <a:solidFill>
                            <a:srgbClr val="000000"/>
                          </a:solidFill>
                          <a:latin typeface="Arial"/>
                          <a:ea typeface="Times New Roman"/>
                          <a:cs typeface="B Compset"/>
                        </a:rPr>
                        <a:t>1</a:t>
                      </a:r>
                      <a:endParaRPr lang="en-US" sz="1100" dirty="0">
                        <a:latin typeface="Calibri"/>
                        <a:ea typeface="Calibri"/>
                        <a:cs typeface="Arial"/>
                      </a:endParaRPr>
                    </a:p>
                  </a:txBody>
                  <a:tcPr marL="68580" marR="68580" marT="0" marB="0" anchor="b"/>
                </a:tc>
                <a:tc>
                  <a:txBody>
                    <a:bodyPr/>
                    <a:lstStyle/>
                    <a:p>
                      <a:pPr algn="ctr" rtl="1">
                        <a:lnSpc>
                          <a:spcPct val="115000"/>
                        </a:lnSpc>
                        <a:spcAft>
                          <a:spcPts val="0"/>
                        </a:spcAft>
                      </a:pPr>
                      <a:r>
                        <a:rPr lang="fa-IR" sz="1400" dirty="0">
                          <a:solidFill>
                            <a:srgbClr val="000000"/>
                          </a:solidFill>
                          <a:latin typeface="Arial"/>
                          <a:ea typeface="Times New Roman"/>
                          <a:cs typeface="B Compset"/>
                        </a:rPr>
                        <a:t>سلامت الکترونیکی</a:t>
                      </a:r>
                      <a:endParaRPr lang="en-US" sz="1100" dirty="0">
                        <a:latin typeface="Calibri"/>
                        <a:ea typeface="Calibri"/>
                        <a:cs typeface="Arial"/>
                      </a:endParaRPr>
                    </a:p>
                  </a:txBody>
                  <a:tcPr marL="68580" marR="68580" marT="0" marB="0" anchor="b"/>
                </a:tc>
              </a:tr>
            </a:tbl>
          </a:graphicData>
        </a:graphic>
      </p:graphicFrame>
      <p:sp>
        <p:nvSpPr>
          <p:cNvPr id="4" name="Footer Placeholder 3"/>
          <p:cNvSpPr>
            <a:spLocks noGrp="1"/>
          </p:cNvSpPr>
          <p:nvPr>
            <p:ph type="ftr" sz="quarter" idx="11"/>
          </p:nvPr>
        </p:nvSpPr>
        <p:spPr/>
        <p:txBody>
          <a:bodyPr/>
          <a:lstStyle/>
          <a:p>
            <a:pPr>
              <a:defRPr/>
            </a:pPr>
            <a:r>
              <a:rPr lang="fa-IR" smtClean="0"/>
              <a:t>ارائه مدل دولت الكترونيك در حكمراني مطلوب</a:t>
            </a:r>
            <a:endParaRPr lang="en-US"/>
          </a:p>
        </p:txBody>
      </p:sp>
      <p:sp>
        <p:nvSpPr>
          <p:cNvPr id="5" name="Slide Number Placeholder 4"/>
          <p:cNvSpPr>
            <a:spLocks noGrp="1"/>
          </p:cNvSpPr>
          <p:nvPr>
            <p:ph type="sldNum" sz="quarter" idx="12"/>
          </p:nvPr>
        </p:nvSpPr>
        <p:spPr/>
        <p:txBody>
          <a:bodyPr/>
          <a:lstStyle/>
          <a:p>
            <a:pPr>
              <a:defRPr/>
            </a:pPr>
            <a:fld id="{9FA7ED4E-D241-4C3B-B55F-31478354F73A}" type="slidenum">
              <a:rPr lang="ar-SA" smtClean="0"/>
              <a:pPr>
                <a:defRPr/>
              </a:pPr>
              <a:t>18</a:t>
            </a:fld>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برنامه پنجم توسعه</a:t>
            </a:r>
            <a:endParaRPr lang="en-US" dirty="0"/>
          </a:p>
        </p:txBody>
      </p:sp>
      <p:sp>
        <p:nvSpPr>
          <p:cNvPr id="4" name="Footer Placeholder 3"/>
          <p:cNvSpPr>
            <a:spLocks noGrp="1"/>
          </p:cNvSpPr>
          <p:nvPr>
            <p:ph type="ftr" sz="quarter" idx="11"/>
          </p:nvPr>
        </p:nvSpPr>
        <p:spPr/>
        <p:txBody>
          <a:bodyPr/>
          <a:lstStyle/>
          <a:p>
            <a:pPr>
              <a:defRPr/>
            </a:pPr>
            <a:r>
              <a:rPr lang="fa-IR" smtClean="0"/>
              <a:t>ارائه مدل دولت الكترونيك در حكمراني مطلوب</a:t>
            </a:r>
            <a:endParaRPr lang="en-US"/>
          </a:p>
        </p:txBody>
      </p:sp>
      <p:sp>
        <p:nvSpPr>
          <p:cNvPr id="5" name="Slide Number Placeholder 4"/>
          <p:cNvSpPr>
            <a:spLocks noGrp="1"/>
          </p:cNvSpPr>
          <p:nvPr>
            <p:ph type="sldNum" sz="quarter" idx="12"/>
          </p:nvPr>
        </p:nvSpPr>
        <p:spPr/>
        <p:txBody>
          <a:bodyPr/>
          <a:lstStyle/>
          <a:p>
            <a:pPr>
              <a:defRPr/>
            </a:pPr>
            <a:fld id="{9FA7ED4E-D241-4C3B-B55F-31478354F73A}" type="slidenum">
              <a:rPr lang="ar-SA" smtClean="0"/>
              <a:pPr>
                <a:defRPr/>
              </a:pPr>
              <a:t>19</a:t>
            </a:fld>
            <a:endParaRPr lang="en-US"/>
          </a:p>
        </p:txBody>
      </p:sp>
      <p:graphicFrame>
        <p:nvGraphicFramePr>
          <p:cNvPr id="6" name="Content Placeholder 5"/>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457200" y="2339975"/>
            <a:ext cx="8229600" cy="1012825"/>
          </a:xfrm>
        </p:spPr>
        <p:txBody>
          <a:bodyPr rtlCol="1">
            <a:normAutofit/>
          </a:bodyPr>
          <a:lstStyle/>
          <a:p>
            <a:pPr eaLnBrk="1" fontAlgn="auto" hangingPunct="1">
              <a:spcAft>
                <a:spcPts val="0"/>
              </a:spcAft>
              <a:defRPr/>
            </a:pPr>
            <a:r>
              <a:rPr lang="fa-IR" sz="3200" b="1" dirty="0" smtClean="0">
                <a:cs typeface="B Lotus" pitchFamily="2" charset="-78"/>
              </a:rPr>
              <a:t>دولت الکترونیک به عنوان یک سیستم فنی-اجتماعی-بومی</a:t>
            </a:r>
          </a:p>
        </p:txBody>
      </p:sp>
      <p:sp>
        <p:nvSpPr>
          <p:cNvPr id="3075" name="Rectangle 4"/>
          <p:cNvSpPr>
            <a:spLocks noGrp="1" noChangeArrowheads="1"/>
          </p:cNvSpPr>
          <p:nvPr>
            <p:ph type="subTitle" idx="1"/>
          </p:nvPr>
        </p:nvSpPr>
        <p:spPr>
          <a:xfrm>
            <a:off x="533400" y="3733800"/>
            <a:ext cx="7620000" cy="1752600"/>
          </a:xfrm>
        </p:spPr>
        <p:txBody>
          <a:bodyPr/>
          <a:lstStyle/>
          <a:p>
            <a:pPr eaLnBrk="1" hangingPunct="1">
              <a:lnSpc>
                <a:spcPct val="80000"/>
              </a:lnSpc>
            </a:pPr>
            <a:r>
              <a:rPr lang="fa-IR" sz="2000" dirty="0" smtClean="0">
                <a:solidFill>
                  <a:schemeClr val="tx1"/>
                </a:solidFill>
                <a:cs typeface="B Lotus" pitchFamily="2" charset="-78"/>
              </a:rPr>
              <a:t>ارائه دهنده : مهدی فقیهی</a:t>
            </a:r>
          </a:p>
          <a:p>
            <a:pPr eaLnBrk="1" hangingPunct="1">
              <a:lnSpc>
                <a:spcPct val="80000"/>
              </a:lnSpc>
            </a:pPr>
            <a:endParaRPr lang="fa-IR" sz="2200" dirty="0" smtClean="0">
              <a:solidFill>
                <a:schemeClr val="tx1"/>
              </a:solidFill>
              <a:cs typeface="B Nazanin" pitchFamily="2" charset="-78"/>
            </a:endParaRPr>
          </a:p>
          <a:p>
            <a:pPr eaLnBrk="1" hangingPunct="1">
              <a:lnSpc>
                <a:spcPct val="80000"/>
              </a:lnSpc>
            </a:pPr>
            <a:r>
              <a:rPr lang="fa-IR" sz="2200" dirty="0" smtClean="0">
                <a:solidFill>
                  <a:schemeClr val="tx1"/>
                </a:solidFill>
                <a:cs typeface="B Nazanin" pitchFamily="2" charset="-78"/>
              </a:rPr>
              <a:t>عضو هیات علمی و مدیر دفتر مطالعات ارتباطات و فناوریهای نوین </a:t>
            </a:r>
          </a:p>
          <a:p>
            <a:pPr eaLnBrk="1" hangingPunct="1">
              <a:lnSpc>
                <a:spcPct val="80000"/>
              </a:lnSpc>
            </a:pPr>
            <a:r>
              <a:rPr lang="fa-IR" sz="2200" dirty="0" smtClean="0">
                <a:solidFill>
                  <a:schemeClr val="tx1"/>
                </a:solidFill>
                <a:cs typeface="B Nazanin" pitchFamily="2" charset="-78"/>
              </a:rPr>
              <a:t>مرکز پژوهشهای مجلس</a:t>
            </a:r>
          </a:p>
          <a:p>
            <a:pPr eaLnBrk="1" hangingPunct="1">
              <a:lnSpc>
                <a:spcPct val="80000"/>
              </a:lnSpc>
            </a:pPr>
            <a:endParaRPr lang="fa-IR" sz="2200" dirty="0" smtClean="0">
              <a:solidFill>
                <a:schemeClr val="tx1"/>
              </a:solidFill>
              <a:cs typeface="B Nazanin" pitchFamily="2" charset="-78"/>
            </a:endParaRPr>
          </a:p>
          <a:p>
            <a:pPr eaLnBrk="1" hangingPunct="1">
              <a:lnSpc>
                <a:spcPct val="80000"/>
              </a:lnSpc>
            </a:pPr>
            <a:r>
              <a:rPr lang="fa-IR" sz="2200" dirty="0" smtClean="0">
                <a:solidFill>
                  <a:schemeClr val="tx1"/>
                </a:solidFill>
                <a:cs typeface="B Nazanin" pitchFamily="2" charset="-78"/>
              </a:rPr>
              <a:t>شهریور 93</a:t>
            </a:r>
          </a:p>
          <a:p>
            <a:pPr eaLnBrk="1" hangingPunct="1">
              <a:lnSpc>
                <a:spcPct val="80000"/>
              </a:lnSpc>
            </a:pPr>
            <a:endParaRPr lang="fa-IR" sz="800" dirty="0" smtClean="0">
              <a:solidFill>
                <a:schemeClr val="tx1"/>
              </a:solidFill>
              <a:cs typeface="B Nazanin" pitchFamily="2" charset="-78"/>
            </a:endParaRPr>
          </a:p>
          <a:p>
            <a:pPr eaLnBrk="1" hangingPunct="1">
              <a:lnSpc>
                <a:spcPct val="80000"/>
              </a:lnSpc>
            </a:pPr>
            <a:endParaRPr lang="fa-IR" sz="2000" dirty="0" smtClean="0">
              <a:solidFill>
                <a:schemeClr val="tx1"/>
              </a:solidFill>
              <a:cs typeface="B Nazanin" pitchFamily="2" charset="-78"/>
            </a:endParaRPr>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grpId="0" nodeType="withEffect">
                                  <p:stCondLst>
                                    <p:cond delay="0"/>
                                  </p:stCondLst>
                                  <p:childTnLst>
                                    <p:set>
                                      <p:cBhvr>
                                        <p:cTn id="6" dur="1" fill="hold">
                                          <p:stCondLst>
                                            <p:cond delay="0"/>
                                          </p:stCondLst>
                                        </p:cTn>
                                        <p:tgtEl>
                                          <p:spTgt spid="4098"/>
                                        </p:tgtEl>
                                        <p:attrNameLst>
                                          <p:attrName>style.visibility</p:attrName>
                                        </p:attrNameLst>
                                      </p:cBhvr>
                                      <p:to>
                                        <p:strVal val="visible"/>
                                      </p:to>
                                    </p:set>
                                    <p:anim calcmode="lin" valueType="num">
                                      <p:cBhvr>
                                        <p:cTn id="7" dur="2000" fill="hold"/>
                                        <p:tgtEl>
                                          <p:spTgt spid="4098"/>
                                        </p:tgtEl>
                                        <p:attrNameLst>
                                          <p:attrName>ppt_w</p:attrName>
                                        </p:attrNameLst>
                                      </p:cBhvr>
                                      <p:tavLst>
                                        <p:tav tm="0">
                                          <p:val>
                                            <p:fltVal val="0"/>
                                          </p:val>
                                        </p:tav>
                                        <p:tav tm="100000">
                                          <p:val>
                                            <p:strVal val="#ppt_w"/>
                                          </p:val>
                                        </p:tav>
                                      </p:tavLst>
                                    </p:anim>
                                    <p:anim calcmode="lin" valueType="num">
                                      <p:cBhvr>
                                        <p:cTn id="8" dur="2000" fill="hold"/>
                                        <p:tgtEl>
                                          <p:spTgt spid="4098"/>
                                        </p:tgtEl>
                                        <p:attrNameLst>
                                          <p:attrName>ppt_h</p:attrName>
                                        </p:attrNameLst>
                                      </p:cBhvr>
                                      <p:tavLst>
                                        <p:tav tm="0">
                                          <p:val>
                                            <p:fltVal val="0"/>
                                          </p:val>
                                        </p:tav>
                                        <p:tav tm="100000">
                                          <p:val>
                                            <p:strVal val="#ppt_h"/>
                                          </p:val>
                                        </p:tav>
                                      </p:tavLst>
                                    </p:anim>
                                    <p:anim calcmode="lin" valueType="num">
                                      <p:cBhvr>
                                        <p:cTn id="9" dur="2000" fill="hold"/>
                                        <p:tgtEl>
                                          <p:spTgt spid="4098"/>
                                        </p:tgtEl>
                                        <p:attrNameLst>
                                          <p:attrName>style.rotation</p:attrName>
                                        </p:attrNameLst>
                                      </p:cBhvr>
                                      <p:tavLst>
                                        <p:tav tm="0">
                                          <p:val>
                                            <p:fltVal val="360"/>
                                          </p:val>
                                        </p:tav>
                                        <p:tav tm="100000">
                                          <p:val>
                                            <p:fltVal val="0"/>
                                          </p:val>
                                        </p:tav>
                                      </p:tavLst>
                                    </p:anim>
                                    <p:animEffect transition="in" filter="fade">
                                      <p:cBhvr>
                                        <p:cTn id="10" dur="2000"/>
                                        <p:tgtEl>
                                          <p:spTgt spid="4098"/>
                                        </p:tgtEl>
                                      </p:cBhvr>
                                    </p:animEffect>
                                  </p:childTnLst>
                                </p:cTn>
                              </p:par>
                              <p:par>
                                <p:cTn id="11" presetID="30" presetClass="entr" presetSubtype="0" fill="hold" nodeType="withEffect">
                                  <p:stCondLst>
                                    <p:cond delay="0"/>
                                  </p:stCondLst>
                                  <p:childTnLst>
                                    <p:set>
                                      <p:cBhvr>
                                        <p:cTn id="12" dur="1" fill="hold">
                                          <p:stCondLst>
                                            <p:cond delay="0"/>
                                          </p:stCondLst>
                                        </p:cTn>
                                        <p:tgtEl>
                                          <p:spTgt spid="3075">
                                            <p:txEl>
                                              <p:pRg st="0" end="0"/>
                                            </p:txEl>
                                          </p:spTgt>
                                        </p:tgtEl>
                                        <p:attrNameLst>
                                          <p:attrName>style.visibility</p:attrName>
                                        </p:attrNameLst>
                                      </p:cBhvr>
                                      <p:to>
                                        <p:strVal val="visible"/>
                                      </p:to>
                                    </p:set>
                                    <p:animEffect transition="in" filter="fade">
                                      <p:cBhvr>
                                        <p:cTn id="13" dur="800" decel="100000"/>
                                        <p:tgtEl>
                                          <p:spTgt spid="3075">
                                            <p:txEl>
                                              <p:pRg st="0" end="0"/>
                                            </p:txEl>
                                          </p:spTgt>
                                        </p:tgtEl>
                                      </p:cBhvr>
                                    </p:animEffect>
                                    <p:anim calcmode="lin" valueType="num">
                                      <p:cBhvr>
                                        <p:cTn id="14" dur="800" decel="100000" fill="hold"/>
                                        <p:tgtEl>
                                          <p:spTgt spid="3075">
                                            <p:txEl>
                                              <p:pRg st="0" end="0"/>
                                            </p:txEl>
                                          </p:spTgt>
                                        </p:tgtEl>
                                        <p:attrNameLst>
                                          <p:attrName>style.rotation</p:attrName>
                                        </p:attrNameLst>
                                      </p:cBhvr>
                                      <p:tavLst>
                                        <p:tav tm="0">
                                          <p:val>
                                            <p:fltVal val="-90"/>
                                          </p:val>
                                        </p:tav>
                                        <p:tav tm="100000">
                                          <p:val>
                                            <p:fltVal val="0"/>
                                          </p:val>
                                        </p:tav>
                                      </p:tavLst>
                                    </p:anim>
                                    <p:anim calcmode="lin" valueType="num">
                                      <p:cBhvr>
                                        <p:cTn id="15" dur="800" decel="100000" fill="hold"/>
                                        <p:tgtEl>
                                          <p:spTgt spid="3075">
                                            <p:txEl>
                                              <p:pRg st="0" end="0"/>
                                            </p:txEl>
                                          </p:spTgt>
                                        </p:tgtEl>
                                        <p:attrNameLst>
                                          <p:attrName>ppt_x</p:attrName>
                                        </p:attrNameLst>
                                      </p:cBhvr>
                                      <p:tavLst>
                                        <p:tav tm="0">
                                          <p:val>
                                            <p:strVal val="#ppt_x+0.4"/>
                                          </p:val>
                                        </p:tav>
                                        <p:tav tm="100000">
                                          <p:val>
                                            <p:strVal val="#ppt_x-0.05"/>
                                          </p:val>
                                        </p:tav>
                                      </p:tavLst>
                                    </p:anim>
                                    <p:anim calcmode="lin" valueType="num">
                                      <p:cBhvr>
                                        <p:cTn id="16" dur="800" decel="100000" fill="hold"/>
                                        <p:tgtEl>
                                          <p:spTgt spid="3075">
                                            <p:txEl>
                                              <p:pRg st="0" end="0"/>
                                            </p:txEl>
                                          </p:spTgt>
                                        </p:tgtEl>
                                        <p:attrNameLst>
                                          <p:attrName>ppt_y</p:attrName>
                                        </p:attrNameLst>
                                      </p:cBhvr>
                                      <p:tavLst>
                                        <p:tav tm="0">
                                          <p:val>
                                            <p:strVal val="#ppt_y-0.4"/>
                                          </p:val>
                                        </p:tav>
                                        <p:tav tm="100000">
                                          <p:val>
                                            <p:strVal val="#ppt_y+0.1"/>
                                          </p:val>
                                        </p:tav>
                                      </p:tavLst>
                                    </p:anim>
                                    <p:anim calcmode="lin" valueType="num">
                                      <p:cBhvr>
                                        <p:cTn id="17" dur="200" accel="100000" fill="hold">
                                          <p:stCondLst>
                                            <p:cond delay="800"/>
                                          </p:stCondLst>
                                        </p:cTn>
                                        <p:tgtEl>
                                          <p:spTgt spid="3075">
                                            <p:txEl>
                                              <p:pRg st="0" end="0"/>
                                            </p:txEl>
                                          </p:spTgt>
                                        </p:tgtEl>
                                        <p:attrNameLst>
                                          <p:attrName>ppt_x</p:attrName>
                                        </p:attrNameLst>
                                      </p:cBhvr>
                                      <p:tavLst>
                                        <p:tav tm="0">
                                          <p:val>
                                            <p:strVal val="#ppt_x-0.05"/>
                                          </p:val>
                                        </p:tav>
                                        <p:tav tm="100000">
                                          <p:val>
                                            <p:strVal val="#ppt_x"/>
                                          </p:val>
                                        </p:tav>
                                      </p:tavLst>
                                    </p:anim>
                                    <p:anim calcmode="lin" valueType="num">
                                      <p:cBhvr>
                                        <p:cTn id="18" dur="200" accel="100000" fill="hold">
                                          <p:stCondLst>
                                            <p:cond delay="800"/>
                                          </p:stCondLst>
                                        </p:cTn>
                                        <p:tgtEl>
                                          <p:spTgt spid="3075">
                                            <p:txEl>
                                              <p:pRg st="0" end="0"/>
                                            </p:txEl>
                                          </p:spTgt>
                                        </p:tgtEl>
                                        <p:attrNameLst>
                                          <p:attrName>ppt_y</p:attrName>
                                        </p:attrNameLst>
                                      </p:cBhvr>
                                      <p:tavLst>
                                        <p:tav tm="0">
                                          <p:val>
                                            <p:strVal val="#ppt_y+0.1"/>
                                          </p:val>
                                        </p:tav>
                                        <p:tav tm="100000">
                                          <p:val>
                                            <p:strVal val="#ppt_y"/>
                                          </p:val>
                                        </p:tav>
                                      </p:tavLst>
                                    </p:anim>
                                  </p:childTnLst>
                                </p:cTn>
                              </p:par>
                              <p:par>
                                <p:cTn id="19" presetID="30" presetClass="entr" presetSubtype="0" fill="hold" nodeType="withEffect">
                                  <p:stCondLst>
                                    <p:cond delay="0"/>
                                  </p:stCondLst>
                                  <p:childTnLst>
                                    <p:set>
                                      <p:cBhvr>
                                        <p:cTn id="20" dur="1" fill="hold">
                                          <p:stCondLst>
                                            <p:cond delay="0"/>
                                          </p:stCondLst>
                                        </p:cTn>
                                        <p:tgtEl>
                                          <p:spTgt spid="3075">
                                            <p:txEl>
                                              <p:pRg st="2" end="2"/>
                                            </p:txEl>
                                          </p:spTgt>
                                        </p:tgtEl>
                                        <p:attrNameLst>
                                          <p:attrName>style.visibility</p:attrName>
                                        </p:attrNameLst>
                                      </p:cBhvr>
                                      <p:to>
                                        <p:strVal val="visible"/>
                                      </p:to>
                                    </p:set>
                                    <p:animEffect transition="in" filter="fade">
                                      <p:cBhvr>
                                        <p:cTn id="21" dur="800" decel="100000"/>
                                        <p:tgtEl>
                                          <p:spTgt spid="3075">
                                            <p:txEl>
                                              <p:pRg st="2" end="2"/>
                                            </p:txEl>
                                          </p:spTgt>
                                        </p:tgtEl>
                                      </p:cBhvr>
                                    </p:animEffect>
                                    <p:anim calcmode="lin" valueType="num">
                                      <p:cBhvr>
                                        <p:cTn id="22" dur="800" decel="100000" fill="hold"/>
                                        <p:tgtEl>
                                          <p:spTgt spid="3075">
                                            <p:txEl>
                                              <p:pRg st="2" end="2"/>
                                            </p:txEl>
                                          </p:spTgt>
                                        </p:tgtEl>
                                        <p:attrNameLst>
                                          <p:attrName>style.rotation</p:attrName>
                                        </p:attrNameLst>
                                      </p:cBhvr>
                                      <p:tavLst>
                                        <p:tav tm="0">
                                          <p:val>
                                            <p:fltVal val="-90"/>
                                          </p:val>
                                        </p:tav>
                                        <p:tav tm="100000">
                                          <p:val>
                                            <p:fltVal val="0"/>
                                          </p:val>
                                        </p:tav>
                                      </p:tavLst>
                                    </p:anim>
                                    <p:anim calcmode="lin" valueType="num">
                                      <p:cBhvr>
                                        <p:cTn id="23" dur="800" decel="100000" fill="hold"/>
                                        <p:tgtEl>
                                          <p:spTgt spid="3075">
                                            <p:txEl>
                                              <p:pRg st="2" end="2"/>
                                            </p:txEl>
                                          </p:spTgt>
                                        </p:tgtEl>
                                        <p:attrNameLst>
                                          <p:attrName>ppt_x</p:attrName>
                                        </p:attrNameLst>
                                      </p:cBhvr>
                                      <p:tavLst>
                                        <p:tav tm="0">
                                          <p:val>
                                            <p:strVal val="#ppt_x+0.4"/>
                                          </p:val>
                                        </p:tav>
                                        <p:tav tm="100000">
                                          <p:val>
                                            <p:strVal val="#ppt_x-0.05"/>
                                          </p:val>
                                        </p:tav>
                                      </p:tavLst>
                                    </p:anim>
                                    <p:anim calcmode="lin" valueType="num">
                                      <p:cBhvr>
                                        <p:cTn id="24" dur="800" decel="100000" fill="hold"/>
                                        <p:tgtEl>
                                          <p:spTgt spid="3075">
                                            <p:txEl>
                                              <p:pRg st="2" end="2"/>
                                            </p:txEl>
                                          </p:spTgt>
                                        </p:tgtEl>
                                        <p:attrNameLst>
                                          <p:attrName>ppt_y</p:attrName>
                                        </p:attrNameLst>
                                      </p:cBhvr>
                                      <p:tavLst>
                                        <p:tav tm="0">
                                          <p:val>
                                            <p:strVal val="#ppt_y-0.4"/>
                                          </p:val>
                                        </p:tav>
                                        <p:tav tm="100000">
                                          <p:val>
                                            <p:strVal val="#ppt_y+0.1"/>
                                          </p:val>
                                        </p:tav>
                                      </p:tavLst>
                                    </p:anim>
                                    <p:anim calcmode="lin" valueType="num">
                                      <p:cBhvr>
                                        <p:cTn id="25" dur="200" accel="100000" fill="hold">
                                          <p:stCondLst>
                                            <p:cond delay="800"/>
                                          </p:stCondLst>
                                        </p:cTn>
                                        <p:tgtEl>
                                          <p:spTgt spid="3075">
                                            <p:txEl>
                                              <p:pRg st="2" end="2"/>
                                            </p:txEl>
                                          </p:spTgt>
                                        </p:tgtEl>
                                        <p:attrNameLst>
                                          <p:attrName>ppt_x</p:attrName>
                                        </p:attrNameLst>
                                      </p:cBhvr>
                                      <p:tavLst>
                                        <p:tav tm="0">
                                          <p:val>
                                            <p:strVal val="#ppt_x-0.05"/>
                                          </p:val>
                                        </p:tav>
                                        <p:tav tm="100000">
                                          <p:val>
                                            <p:strVal val="#ppt_x"/>
                                          </p:val>
                                        </p:tav>
                                      </p:tavLst>
                                    </p:anim>
                                    <p:anim calcmode="lin" valueType="num">
                                      <p:cBhvr>
                                        <p:cTn id="26" dur="200" accel="100000" fill="hold">
                                          <p:stCondLst>
                                            <p:cond delay="800"/>
                                          </p:stCondLst>
                                        </p:cTn>
                                        <p:tgtEl>
                                          <p:spTgt spid="3075">
                                            <p:txEl>
                                              <p:pRg st="2" end="2"/>
                                            </p:txEl>
                                          </p:spTgt>
                                        </p:tgtEl>
                                        <p:attrNameLst>
                                          <p:attrName>ppt_y</p:attrName>
                                        </p:attrNameLst>
                                      </p:cBhvr>
                                      <p:tavLst>
                                        <p:tav tm="0">
                                          <p:val>
                                            <p:strVal val="#ppt_y+0.1"/>
                                          </p:val>
                                        </p:tav>
                                        <p:tav tm="100000">
                                          <p:val>
                                            <p:strVal val="#ppt_y"/>
                                          </p:val>
                                        </p:tav>
                                      </p:tavLst>
                                    </p:anim>
                                  </p:childTnLst>
                                </p:cTn>
                              </p:par>
                              <p:par>
                                <p:cTn id="27" presetID="30" presetClass="entr" presetSubtype="0" fill="hold" nodeType="withEffect">
                                  <p:stCondLst>
                                    <p:cond delay="0"/>
                                  </p:stCondLst>
                                  <p:childTnLst>
                                    <p:set>
                                      <p:cBhvr>
                                        <p:cTn id="28" dur="1" fill="hold">
                                          <p:stCondLst>
                                            <p:cond delay="0"/>
                                          </p:stCondLst>
                                        </p:cTn>
                                        <p:tgtEl>
                                          <p:spTgt spid="3075">
                                            <p:txEl>
                                              <p:pRg st="3" end="3"/>
                                            </p:txEl>
                                          </p:spTgt>
                                        </p:tgtEl>
                                        <p:attrNameLst>
                                          <p:attrName>style.visibility</p:attrName>
                                        </p:attrNameLst>
                                      </p:cBhvr>
                                      <p:to>
                                        <p:strVal val="visible"/>
                                      </p:to>
                                    </p:set>
                                    <p:animEffect transition="in" filter="fade">
                                      <p:cBhvr>
                                        <p:cTn id="29" dur="800" decel="100000"/>
                                        <p:tgtEl>
                                          <p:spTgt spid="3075">
                                            <p:txEl>
                                              <p:pRg st="3" end="3"/>
                                            </p:txEl>
                                          </p:spTgt>
                                        </p:tgtEl>
                                      </p:cBhvr>
                                    </p:animEffect>
                                    <p:anim calcmode="lin" valueType="num">
                                      <p:cBhvr>
                                        <p:cTn id="30" dur="800" decel="100000" fill="hold"/>
                                        <p:tgtEl>
                                          <p:spTgt spid="3075">
                                            <p:txEl>
                                              <p:pRg st="3" end="3"/>
                                            </p:txEl>
                                          </p:spTgt>
                                        </p:tgtEl>
                                        <p:attrNameLst>
                                          <p:attrName>style.rotation</p:attrName>
                                        </p:attrNameLst>
                                      </p:cBhvr>
                                      <p:tavLst>
                                        <p:tav tm="0">
                                          <p:val>
                                            <p:fltVal val="-90"/>
                                          </p:val>
                                        </p:tav>
                                        <p:tav tm="100000">
                                          <p:val>
                                            <p:fltVal val="0"/>
                                          </p:val>
                                        </p:tav>
                                      </p:tavLst>
                                    </p:anim>
                                    <p:anim calcmode="lin" valueType="num">
                                      <p:cBhvr>
                                        <p:cTn id="31" dur="800" decel="100000" fill="hold"/>
                                        <p:tgtEl>
                                          <p:spTgt spid="3075">
                                            <p:txEl>
                                              <p:pRg st="3" end="3"/>
                                            </p:txEl>
                                          </p:spTgt>
                                        </p:tgtEl>
                                        <p:attrNameLst>
                                          <p:attrName>ppt_x</p:attrName>
                                        </p:attrNameLst>
                                      </p:cBhvr>
                                      <p:tavLst>
                                        <p:tav tm="0">
                                          <p:val>
                                            <p:strVal val="#ppt_x+0.4"/>
                                          </p:val>
                                        </p:tav>
                                        <p:tav tm="100000">
                                          <p:val>
                                            <p:strVal val="#ppt_x-0.05"/>
                                          </p:val>
                                        </p:tav>
                                      </p:tavLst>
                                    </p:anim>
                                    <p:anim calcmode="lin" valueType="num">
                                      <p:cBhvr>
                                        <p:cTn id="32" dur="800" decel="100000" fill="hold"/>
                                        <p:tgtEl>
                                          <p:spTgt spid="3075">
                                            <p:txEl>
                                              <p:pRg st="3" end="3"/>
                                            </p:txEl>
                                          </p:spTgt>
                                        </p:tgtEl>
                                        <p:attrNameLst>
                                          <p:attrName>ppt_y</p:attrName>
                                        </p:attrNameLst>
                                      </p:cBhvr>
                                      <p:tavLst>
                                        <p:tav tm="0">
                                          <p:val>
                                            <p:strVal val="#ppt_y-0.4"/>
                                          </p:val>
                                        </p:tav>
                                        <p:tav tm="100000">
                                          <p:val>
                                            <p:strVal val="#ppt_y+0.1"/>
                                          </p:val>
                                        </p:tav>
                                      </p:tavLst>
                                    </p:anim>
                                    <p:anim calcmode="lin" valueType="num">
                                      <p:cBhvr>
                                        <p:cTn id="33" dur="200" accel="100000" fill="hold">
                                          <p:stCondLst>
                                            <p:cond delay="800"/>
                                          </p:stCondLst>
                                        </p:cTn>
                                        <p:tgtEl>
                                          <p:spTgt spid="3075">
                                            <p:txEl>
                                              <p:pRg st="3" end="3"/>
                                            </p:txEl>
                                          </p:spTgt>
                                        </p:tgtEl>
                                        <p:attrNameLst>
                                          <p:attrName>ppt_x</p:attrName>
                                        </p:attrNameLst>
                                      </p:cBhvr>
                                      <p:tavLst>
                                        <p:tav tm="0">
                                          <p:val>
                                            <p:strVal val="#ppt_x-0.05"/>
                                          </p:val>
                                        </p:tav>
                                        <p:tav tm="100000">
                                          <p:val>
                                            <p:strVal val="#ppt_x"/>
                                          </p:val>
                                        </p:tav>
                                      </p:tavLst>
                                    </p:anim>
                                    <p:anim calcmode="lin" valueType="num">
                                      <p:cBhvr>
                                        <p:cTn id="34" dur="200" accel="100000" fill="hold">
                                          <p:stCondLst>
                                            <p:cond delay="800"/>
                                          </p:stCondLst>
                                        </p:cTn>
                                        <p:tgtEl>
                                          <p:spTgt spid="3075">
                                            <p:txEl>
                                              <p:pRg st="3" end="3"/>
                                            </p:txEl>
                                          </p:spTgt>
                                        </p:tgtEl>
                                        <p:attrNameLst>
                                          <p:attrName>ppt_y</p:attrName>
                                        </p:attrNameLst>
                                      </p:cBhvr>
                                      <p:tavLst>
                                        <p:tav tm="0">
                                          <p:val>
                                            <p:strVal val="#ppt_y+0.1"/>
                                          </p:val>
                                        </p:tav>
                                        <p:tav tm="100000">
                                          <p:val>
                                            <p:strVal val="#ppt_y"/>
                                          </p:val>
                                        </p:tav>
                                      </p:tavLst>
                                    </p:anim>
                                  </p:childTnLst>
                                </p:cTn>
                              </p:par>
                              <p:par>
                                <p:cTn id="35" presetID="30" presetClass="entr" presetSubtype="0" fill="hold" nodeType="withEffect">
                                  <p:stCondLst>
                                    <p:cond delay="0"/>
                                  </p:stCondLst>
                                  <p:childTnLst>
                                    <p:set>
                                      <p:cBhvr>
                                        <p:cTn id="36" dur="1" fill="hold">
                                          <p:stCondLst>
                                            <p:cond delay="0"/>
                                          </p:stCondLst>
                                        </p:cTn>
                                        <p:tgtEl>
                                          <p:spTgt spid="3075">
                                            <p:txEl>
                                              <p:pRg st="5" end="5"/>
                                            </p:txEl>
                                          </p:spTgt>
                                        </p:tgtEl>
                                        <p:attrNameLst>
                                          <p:attrName>style.visibility</p:attrName>
                                        </p:attrNameLst>
                                      </p:cBhvr>
                                      <p:to>
                                        <p:strVal val="visible"/>
                                      </p:to>
                                    </p:set>
                                    <p:animEffect transition="in" filter="fade">
                                      <p:cBhvr>
                                        <p:cTn id="37" dur="800" decel="100000"/>
                                        <p:tgtEl>
                                          <p:spTgt spid="3075">
                                            <p:txEl>
                                              <p:pRg st="5" end="5"/>
                                            </p:txEl>
                                          </p:spTgt>
                                        </p:tgtEl>
                                      </p:cBhvr>
                                    </p:animEffect>
                                    <p:anim calcmode="lin" valueType="num">
                                      <p:cBhvr>
                                        <p:cTn id="38" dur="800" decel="100000" fill="hold"/>
                                        <p:tgtEl>
                                          <p:spTgt spid="3075">
                                            <p:txEl>
                                              <p:pRg st="5" end="5"/>
                                            </p:txEl>
                                          </p:spTgt>
                                        </p:tgtEl>
                                        <p:attrNameLst>
                                          <p:attrName>style.rotation</p:attrName>
                                        </p:attrNameLst>
                                      </p:cBhvr>
                                      <p:tavLst>
                                        <p:tav tm="0">
                                          <p:val>
                                            <p:fltVal val="-90"/>
                                          </p:val>
                                        </p:tav>
                                        <p:tav tm="100000">
                                          <p:val>
                                            <p:fltVal val="0"/>
                                          </p:val>
                                        </p:tav>
                                      </p:tavLst>
                                    </p:anim>
                                    <p:anim calcmode="lin" valueType="num">
                                      <p:cBhvr>
                                        <p:cTn id="39" dur="800" decel="100000" fill="hold"/>
                                        <p:tgtEl>
                                          <p:spTgt spid="3075">
                                            <p:txEl>
                                              <p:pRg st="5" end="5"/>
                                            </p:txEl>
                                          </p:spTgt>
                                        </p:tgtEl>
                                        <p:attrNameLst>
                                          <p:attrName>ppt_x</p:attrName>
                                        </p:attrNameLst>
                                      </p:cBhvr>
                                      <p:tavLst>
                                        <p:tav tm="0">
                                          <p:val>
                                            <p:strVal val="#ppt_x+0.4"/>
                                          </p:val>
                                        </p:tav>
                                        <p:tav tm="100000">
                                          <p:val>
                                            <p:strVal val="#ppt_x-0.05"/>
                                          </p:val>
                                        </p:tav>
                                      </p:tavLst>
                                    </p:anim>
                                    <p:anim calcmode="lin" valueType="num">
                                      <p:cBhvr>
                                        <p:cTn id="40" dur="800" decel="100000" fill="hold"/>
                                        <p:tgtEl>
                                          <p:spTgt spid="3075">
                                            <p:txEl>
                                              <p:pRg st="5" end="5"/>
                                            </p:txEl>
                                          </p:spTgt>
                                        </p:tgtEl>
                                        <p:attrNameLst>
                                          <p:attrName>ppt_y</p:attrName>
                                        </p:attrNameLst>
                                      </p:cBhvr>
                                      <p:tavLst>
                                        <p:tav tm="0">
                                          <p:val>
                                            <p:strVal val="#ppt_y-0.4"/>
                                          </p:val>
                                        </p:tav>
                                        <p:tav tm="100000">
                                          <p:val>
                                            <p:strVal val="#ppt_y+0.1"/>
                                          </p:val>
                                        </p:tav>
                                      </p:tavLst>
                                    </p:anim>
                                    <p:anim calcmode="lin" valueType="num">
                                      <p:cBhvr>
                                        <p:cTn id="41" dur="200" accel="100000" fill="hold">
                                          <p:stCondLst>
                                            <p:cond delay="800"/>
                                          </p:stCondLst>
                                        </p:cTn>
                                        <p:tgtEl>
                                          <p:spTgt spid="3075">
                                            <p:txEl>
                                              <p:pRg st="5" end="5"/>
                                            </p:txEl>
                                          </p:spTgt>
                                        </p:tgtEl>
                                        <p:attrNameLst>
                                          <p:attrName>ppt_x</p:attrName>
                                        </p:attrNameLst>
                                      </p:cBhvr>
                                      <p:tavLst>
                                        <p:tav tm="0">
                                          <p:val>
                                            <p:strVal val="#ppt_x-0.05"/>
                                          </p:val>
                                        </p:tav>
                                        <p:tav tm="100000">
                                          <p:val>
                                            <p:strVal val="#ppt_x"/>
                                          </p:val>
                                        </p:tav>
                                      </p:tavLst>
                                    </p:anim>
                                    <p:anim calcmode="lin" valueType="num">
                                      <p:cBhvr>
                                        <p:cTn id="42" dur="200" accel="100000" fill="hold">
                                          <p:stCondLst>
                                            <p:cond delay="800"/>
                                          </p:stCondLst>
                                        </p:cTn>
                                        <p:tgtEl>
                                          <p:spTgt spid="3075">
                                            <p:txEl>
                                              <p:pRg st="5" end="5"/>
                                            </p:txEl>
                                          </p:spTgt>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برنامه ششم؟</a:t>
            </a:r>
            <a:endParaRPr lang="en-US" dirty="0"/>
          </a:p>
        </p:txBody>
      </p:sp>
      <p:sp>
        <p:nvSpPr>
          <p:cNvPr id="3" name="Content Placeholder 2"/>
          <p:cNvSpPr>
            <a:spLocks noGrp="1"/>
          </p:cNvSpPr>
          <p:nvPr>
            <p:ph idx="1"/>
          </p:nvPr>
        </p:nvSpPr>
        <p:spPr/>
        <p:txBody>
          <a:bodyPr/>
          <a:lstStyle/>
          <a:p>
            <a:r>
              <a:rPr lang="fa-IR" dirty="0" smtClean="0"/>
              <a:t>با اجرای برنامه ششم و هفتم باید به اهداف سند چشم انداز رسید.</a:t>
            </a:r>
          </a:p>
          <a:p>
            <a:endParaRPr lang="en-US" dirty="0"/>
          </a:p>
        </p:txBody>
      </p:sp>
      <p:sp>
        <p:nvSpPr>
          <p:cNvPr id="4" name="Footer Placeholder 3"/>
          <p:cNvSpPr>
            <a:spLocks noGrp="1"/>
          </p:cNvSpPr>
          <p:nvPr>
            <p:ph type="ftr" sz="quarter" idx="11"/>
          </p:nvPr>
        </p:nvSpPr>
        <p:spPr/>
        <p:txBody>
          <a:bodyPr/>
          <a:lstStyle/>
          <a:p>
            <a:pPr>
              <a:defRPr/>
            </a:pPr>
            <a:r>
              <a:rPr lang="fa-IR" smtClean="0"/>
              <a:t>ارائه مدل دولت الكترونيك در حكمراني مطلوب</a:t>
            </a:r>
            <a:endParaRPr lang="en-US"/>
          </a:p>
        </p:txBody>
      </p:sp>
      <p:sp>
        <p:nvSpPr>
          <p:cNvPr id="5" name="Slide Number Placeholder 4"/>
          <p:cNvSpPr>
            <a:spLocks noGrp="1"/>
          </p:cNvSpPr>
          <p:nvPr>
            <p:ph type="sldNum" sz="quarter" idx="12"/>
          </p:nvPr>
        </p:nvSpPr>
        <p:spPr/>
        <p:txBody>
          <a:bodyPr/>
          <a:lstStyle/>
          <a:p>
            <a:pPr>
              <a:defRPr/>
            </a:pPr>
            <a:fld id="{9FA7ED4E-D241-4C3B-B55F-31478354F73A}" type="slidenum">
              <a:rPr lang="ar-SA" smtClean="0"/>
              <a:pPr>
                <a:defRPr/>
              </a:pPr>
              <a:t>20</a:t>
            </a:fld>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Content Placeholder 4"/>
          <p:cNvSpPr>
            <a:spLocks noGrp="1"/>
          </p:cNvSpPr>
          <p:nvPr>
            <p:ph sz="half" idx="1"/>
          </p:nvPr>
        </p:nvSpPr>
        <p:spPr>
          <a:xfrm>
            <a:off x="533400" y="609600"/>
            <a:ext cx="8077200" cy="685800"/>
          </a:xfrm>
        </p:spPr>
        <p:txBody>
          <a:bodyPr/>
          <a:lstStyle/>
          <a:p>
            <a:pPr algn="ctr">
              <a:buFont typeface="Arial" pitchFamily="34" charset="0"/>
              <a:buNone/>
            </a:pPr>
            <a:r>
              <a:rPr lang="fa-IR" dirty="0" smtClean="0">
                <a:cs typeface="B Nazanin"/>
              </a:rPr>
              <a:t>مقایسه ایران 1392 و ایران 1404</a:t>
            </a:r>
          </a:p>
        </p:txBody>
      </p:sp>
      <p:sp>
        <p:nvSpPr>
          <p:cNvPr id="21508" name="Title 6"/>
          <p:cNvSpPr>
            <a:spLocks noGrp="1"/>
          </p:cNvSpPr>
          <p:nvPr>
            <p:ph type="title"/>
          </p:nvPr>
        </p:nvSpPr>
        <p:spPr>
          <a:xfrm>
            <a:off x="533400" y="4267200"/>
            <a:ext cx="8229600" cy="1143000"/>
          </a:xfrm>
        </p:spPr>
        <p:txBody>
          <a:bodyPr/>
          <a:lstStyle/>
          <a:p>
            <a:endParaRPr lang="fa-IR" dirty="0" smtClean="0"/>
          </a:p>
        </p:txBody>
      </p:sp>
      <p:graphicFrame>
        <p:nvGraphicFramePr>
          <p:cNvPr id="9" name="Table 8"/>
          <p:cNvGraphicFramePr>
            <a:graphicFrameLocks noGrp="1"/>
          </p:cNvGraphicFramePr>
          <p:nvPr/>
        </p:nvGraphicFramePr>
        <p:xfrm>
          <a:off x="304800" y="1676400"/>
          <a:ext cx="8458200" cy="2362200"/>
        </p:xfrm>
        <a:graphic>
          <a:graphicData uri="http://schemas.openxmlformats.org/drawingml/2006/table">
            <a:tbl>
              <a:tblPr rtl="1">
                <a:tableStyleId>{5940675A-B579-460E-94D1-54222C63F5DA}</a:tableStyleId>
              </a:tblPr>
              <a:tblGrid>
                <a:gridCol w="1329629"/>
                <a:gridCol w="1329629"/>
                <a:gridCol w="1131708"/>
                <a:gridCol w="1080958"/>
                <a:gridCol w="1297487"/>
                <a:gridCol w="1307638"/>
                <a:gridCol w="981151"/>
              </a:tblGrid>
              <a:tr h="1181100">
                <a:tc>
                  <a:txBody>
                    <a:bodyPr/>
                    <a:lstStyle/>
                    <a:p>
                      <a:pPr marL="0" marR="0" algn="ctr" rtl="1">
                        <a:lnSpc>
                          <a:spcPct val="115000"/>
                        </a:lnSpc>
                        <a:spcBef>
                          <a:spcPts val="0"/>
                        </a:spcBef>
                        <a:spcAft>
                          <a:spcPts val="0"/>
                        </a:spcAft>
                      </a:pPr>
                      <a:r>
                        <a:rPr lang="fa-IR" sz="1800" b="1" dirty="0">
                          <a:solidFill>
                            <a:srgbClr val="000000"/>
                          </a:solidFill>
                          <a:latin typeface="Arial"/>
                          <a:ea typeface="Times New Roman"/>
                          <a:cs typeface="B Lotus"/>
                        </a:rPr>
                        <a:t>کشور</a:t>
                      </a:r>
                      <a:endParaRPr lang="en-US" sz="1800" dirty="0">
                        <a:latin typeface="Calibri"/>
                        <a:ea typeface="Calibri"/>
                        <a:cs typeface="Arial"/>
                      </a:endParaRPr>
                    </a:p>
                  </a:txBody>
                  <a:tcPr marL="68580" marR="68580" marT="0" marB="0" anchor="ctr"/>
                </a:tc>
                <a:tc>
                  <a:txBody>
                    <a:bodyPr/>
                    <a:lstStyle/>
                    <a:p>
                      <a:pPr marL="0" marR="0" algn="ctr" rtl="1">
                        <a:lnSpc>
                          <a:spcPct val="115000"/>
                        </a:lnSpc>
                        <a:spcBef>
                          <a:spcPts val="0"/>
                        </a:spcBef>
                        <a:spcAft>
                          <a:spcPts val="0"/>
                        </a:spcAft>
                      </a:pPr>
                      <a:r>
                        <a:rPr lang="fa-IR" sz="1800" b="1">
                          <a:solidFill>
                            <a:srgbClr val="000000"/>
                          </a:solidFill>
                          <a:latin typeface="Arial"/>
                          <a:ea typeface="Times New Roman"/>
                          <a:cs typeface="B Lotus"/>
                        </a:rPr>
                        <a:t>زیرساخت ارتباطی</a:t>
                      </a:r>
                      <a:endParaRPr lang="en-US" sz="1800">
                        <a:latin typeface="Calibri"/>
                        <a:ea typeface="Calibri"/>
                        <a:cs typeface="Arial"/>
                      </a:endParaRPr>
                    </a:p>
                  </a:txBody>
                  <a:tcPr marL="68580" marR="68580" marT="0" marB="0" anchor="ctr"/>
                </a:tc>
                <a:tc>
                  <a:txBody>
                    <a:bodyPr/>
                    <a:lstStyle/>
                    <a:p>
                      <a:pPr marL="0" marR="0" algn="ctr" rtl="1">
                        <a:lnSpc>
                          <a:spcPct val="115000"/>
                        </a:lnSpc>
                        <a:spcBef>
                          <a:spcPts val="0"/>
                        </a:spcBef>
                        <a:spcAft>
                          <a:spcPts val="0"/>
                        </a:spcAft>
                      </a:pPr>
                      <a:r>
                        <a:rPr lang="fa-IR" sz="1800" b="1" dirty="0">
                          <a:solidFill>
                            <a:srgbClr val="000000"/>
                          </a:solidFill>
                          <a:latin typeface="Arial"/>
                          <a:ea typeface="Times New Roman"/>
                          <a:cs typeface="B Lotus"/>
                        </a:rPr>
                        <a:t>خدمات آنلاین</a:t>
                      </a:r>
                      <a:endParaRPr lang="en-US" sz="1800" dirty="0">
                        <a:latin typeface="Calibri"/>
                        <a:ea typeface="Calibri"/>
                        <a:cs typeface="Arial"/>
                      </a:endParaRPr>
                    </a:p>
                  </a:txBody>
                  <a:tcPr marL="68580" marR="68580" marT="0" marB="0" anchor="ctr"/>
                </a:tc>
                <a:tc>
                  <a:txBody>
                    <a:bodyPr/>
                    <a:lstStyle/>
                    <a:p>
                      <a:pPr marL="0" marR="0" algn="r" rtl="1">
                        <a:lnSpc>
                          <a:spcPct val="115000"/>
                        </a:lnSpc>
                        <a:spcBef>
                          <a:spcPts val="0"/>
                        </a:spcBef>
                        <a:spcAft>
                          <a:spcPts val="0"/>
                        </a:spcAft>
                      </a:pPr>
                      <a:r>
                        <a:rPr lang="fa-IR" sz="1800" b="1">
                          <a:solidFill>
                            <a:srgbClr val="000000"/>
                          </a:solidFill>
                          <a:latin typeface="Arial"/>
                          <a:ea typeface="Times New Roman"/>
                          <a:cs typeface="B Lotus"/>
                        </a:rPr>
                        <a:t>سرمایه انسانی</a:t>
                      </a:r>
                      <a:endParaRPr lang="en-US" sz="1800">
                        <a:latin typeface="Calibri"/>
                        <a:ea typeface="Calibri"/>
                        <a:cs typeface="Arial"/>
                      </a:endParaRPr>
                    </a:p>
                  </a:txBody>
                  <a:tcPr marL="68580" marR="68580" marT="0" marB="0" anchor="ctr"/>
                </a:tc>
                <a:tc>
                  <a:txBody>
                    <a:bodyPr/>
                    <a:lstStyle/>
                    <a:p>
                      <a:pPr marL="0" marR="0" algn="just" rtl="1">
                        <a:lnSpc>
                          <a:spcPct val="115000"/>
                        </a:lnSpc>
                        <a:spcBef>
                          <a:spcPts val="0"/>
                        </a:spcBef>
                        <a:spcAft>
                          <a:spcPts val="0"/>
                        </a:spcAft>
                      </a:pPr>
                      <a:r>
                        <a:rPr lang="fa-IR" sz="1800" b="1">
                          <a:solidFill>
                            <a:srgbClr val="000000"/>
                          </a:solidFill>
                          <a:latin typeface="Arial"/>
                          <a:ea typeface="Times New Roman"/>
                          <a:cs typeface="B Lotus"/>
                        </a:rPr>
                        <a:t>محیط سیاسی و مقررات گذاری</a:t>
                      </a:r>
                      <a:endParaRPr lang="en-US" sz="1800">
                        <a:latin typeface="Calibri"/>
                        <a:ea typeface="Calibri"/>
                        <a:cs typeface="Arial"/>
                      </a:endParaRPr>
                    </a:p>
                  </a:txBody>
                  <a:tcPr marL="68580" marR="68580" marT="0" marB="0" anchor="ctr"/>
                </a:tc>
                <a:tc>
                  <a:txBody>
                    <a:bodyPr/>
                    <a:lstStyle/>
                    <a:p>
                      <a:pPr marL="0" marR="0" algn="just" rtl="1">
                        <a:lnSpc>
                          <a:spcPct val="115000"/>
                        </a:lnSpc>
                        <a:spcBef>
                          <a:spcPts val="0"/>
                        </a:spcBef>
                        <a:spcAft>
                          <a:spcPts val="0"/>
                        </a:spcAft>
                      </a:pPr>
                      <a:r>
                        <a:rPr lang="fa-IR" sz="1800" b="1">
                          <a:solidFill>
                            <a:srgbClr val="000000"/>
                          </a:solidFill>
                          <a:latin typeface="Arial"/>
                          <a:ea typeface="Times New Roman"/>
                          <a:cs typeface="B Lotus"/>
                        </a:rPr>
                        <a:t>محیط کسب و کار و نوآوری</a:t>
                      </a:r>
                      <a:endParaRPr lang="en-US" sz="1800">
                        <a:latin typeface="Calibri"/>
                        <a:ea typeface="Calibri"/>
                        <a:cs typeface="Arial"/>
                      </a:endParaRPr>
                    </a:p>
                  </a:txBody>
                  <a:tcPr marL="68580" marR="68580" marT="0" marB="0" anchor="ctr"/>
                </a:tc>
                <a:tc>
                  <a:txBody>
                    <a:bodyPr/>
                    <a:lstStyle/>
                    <a:p>
                      <a:pPr marL="0" marR="0" algn="r" rtl="1">
                        <a:lnSpc>
                          <a:spcPct val="115000"/>
                        </a:lnSpc>
                        <a:spcBef>
                          <a:spcPts val="0"/>
                        </a:spcBef>
                        <a:spcAft>
                          <a:spcPts val="0"/>
                        </a:spcAft>
                      </a:pPr>
                      <a:r>
                        <a:rPr lang="fa-IR" sz="1800" b="1" dirty="0" smtClean="0">
                          <a:solidFill>
                            <a:srgbClr val="000000"/>
                          </a:solidFill>
                          <a:latin typeface="Arial"/>
                          <a:ea typeface="Times New Roman"/>
                          <a:cs typeface="B Lotus"/>
                        </a:rPr>
                        <a:t>دسترسی</a:t>
                      </a:r>
                      <a:r>
                        <a:rPr lang="fa-IR" sz="1800" b="1" baseline="0" dirty="0" smtClean="0">
                          <a:solidFill>
                            <a:srgbClr val="000000"/>
                          </a:solidFill>
                          <a:latin typeface="Arial"/>
                          <a:ea typeface="Times New Roman"/>
                          <a:cs typeface="B Lotus"/>
                        </a:rPr>
                        <a:t> </a:t>
                      </a:r>
                      <a:r>
                        <a:rPr lang="fa-IR" sz="1800" b="1" dirty="0" smtClean="0">
                          <a:solidFill>
                            <a:srgbClr val="000000"/>
                          </a:solidFill>
                          <a:latin typeface="Arial"/>
                          <a:ea typeface="Times New Roman"/>
                          <a:cs typeface="B Lotus"/>
                        </a:rPr>
                        <a:t>به </a:t>
                      </a:r>
                      <a:r>
                        <a:rPr lang="fa-IR" sz="1800" b="1" dirty="0">
                          <a:solidFill>
                            <a:srgbClr val="000000"/>
                          </a:solidFill>
                          <a:latin typeface="Arial"/>
                          <a:ea typeface="Times New Roman"/>
                          <a:cs typeface="B Lotus"/>
                        </a:rPr>
                        <a:t>محتوای دیجیتالی</a:t>
                      </a:r>
                      <a:endParaRPr lang="en-US" sz="1800" dirty="0">
                        <a:latin typeface="Calibri"/>
                        <a:ea typeface="Calibri"/>
                        <a:cs typeface="Arial"/>
                      </a:endParaRPr>
                    </a:p>
                  </a:txBody>
                  <a:tcPr marL="68580" marR="68580" marT="0" marB="0" anchor="ctr"/>
                </a:tc>
              </a:tr>
              <a:tr h="590550">
                <a:tc>
                  <a:txBody>
                    <a:bodyPr/>
                    <a:lstStyle/>
                    <a:p>
                      <a:pPr marL="0" marR="0" algn="ctr" rtl="1">
                        <a:lnSpc>
                          <a:spcPct val="115000"/>
                        </a:lnSpc>
                        <a:spcBef>
                          <a:spcPts val="0"/>
                        </a:spcBef>
                        <a:spcAft>
                          <a:spcPts val="0"/>
                        </a:spcAft>
                      </a:pPr>
                      <a:r>
                        <a:rPr lang="fa-IR" sz="1800" b="1" dirty="0">
                          <a:solidFill>
                            <a:srgbClr val="000000"/>
                          </a:solidFill>
                          <a:latin typeface="Arial"/>
                          <a:ea typeface="Times New Roman"/>
                          <a:cs typeface="B Lotus"/>
                        </a:rPr>
                        <a:t>ایران 1404</a:t>
                      </a:r>
                      <a:endParaRPr lang="en-US" sz="1800" dirty="0">
                        <a:latin typeface="Calibri"/>
                        <a:ea typeface="Calibri"/>
                        <a:cs typeface="Arial"/>
                      </a:endParaRPr>
                    </a:p>
                  </a:txBody>
                  <a:tcPr marL="68580" marR="68580" marT="0" marB="0" anchor="ctr"/>
                </a:tc>
                <a:tc>
                  <a:txBody>
                    <a:bodyPr/>
                    <a:lstStyle/>
                    <a:p>
                      <a:pPr marL="0" marR="0" algn="ctr" rtl="0">
                        <a:lnSpc>
                          <a:spcPct val="115000"/>
                        </a:lnSpc>
                        <a:spcBef>
                          <a:spcPts val="0"/>
                        </a:spcBef>
                        <a:spcAft>
                          <a:spcPts val="0"/>
                        </a:spcAft>
                      </a:pPr>
                      <a:r>
                        <a:rPr lang="fa-IR" sz="1800" dirty="0" smtClean="0">
                          <a:solidFill>
                            <a:srgbClr val="000000"/>
                          </a:solidFill>
                          <a:latin typeface="Arial"/>
                          <a:ea typeface="Times New Roman"/>
                          <a:cs typeface="B Lotus"/>
                        </a:rPr>
                        <a:t>0.56</a:t>
                      </a:r>
                      <a:endParaRPr lang="en-US" sz="1800" dirty="0">
                        <a:latin typeface="Calibri"/>
                        <a:ea typeface="Calibri"/>
                        <a:cs typeface="Arial"/>
                      </a:endParaRPr>
                    </a:p>
                  </a:txBody>
                  <a:tcPr marL="68580" marR="68580" marT="0" marB="0" anchor="ctr"/>
                </a:tc>
                <a:tc>
                  <a:txBody>
                    <a:bodyPr/>
                    <a:lstStyle/>
                    <a:p>
                      <a:pPr marL="0" marR="0" algn="ctr" rtl="0">
                        <a:lnSpc>
                          <a:spcPct val="115000"/>
                        </a:lnSpc>
                        <a:spcBef>
                          <a:spcPts val="0"/>
                        </a:spcBef>
                        <a:spcAft>
                          <a:spcPts val="0"/>
                        </a:spcAft>
                      </a:pPr>
                      <a:r>
                        <a:rPr lang="fa-IR" sz="1800" dirty="0" smtClean="0">
                          <a:solidFill>
                            <a:srgbClr val="000000"/>
                          </a:solidFill>
                          <a:latin typeface="Arial"/>
                          <a:ea typeface="Times New Roman"/>
                          <a:cs typeface="B Lotus"/>
                        </a:rPr>
                        <a:t>0.75</a:t>
                      </a:r>
                      <a:endParaRPr lang="en-US" sz="1800" dirty="0">
                        <a:latin typeface="Calibri"/>
                        <a:ea typeface="Calibri"/>
                        <a:cs typeface="Arial"/>
                      </a:endParaRPr>
                    </a:p>
                  </a:txBody>
                  <a:tcPr marL="68580" marR="68580" marT="0" marB="0" anchor="ctr"/>
                </a:tc>
                <a:tc>
                  <a:txBody>
                    <a:bodyPr/>
                    <a:lstStyle/>
                    <a:p>
                      <a:pPr marL="0" marR="0" algn="ctr" rtl="0">
                        <a:lnSpc>
                          <a:spcPct val="115000"/>
                        </a:lnSpc>
                        <a:spcBef>
                          <a:spcPts val="0"/>
                        </a:spcBef>
                        <a:spcAft>
                          <a:spcPts val="0"/>
                        </a:spcAft>
                      </a:pPr>
                      <a:r>
                        <a:rPr lang="fa-IR" sz="1800" dirty="0" smtClean="0">
                          <a:solidFill>
                            <a:srgbClr val="000000"/>
                          </a:solidFill>
                          <a:latin typeface="Arial"/>
                          <a:ea typeface="Times New Roman"/>
                          <a:cs typeface="B Lotus"/>
                        </a:rPr>
                        <a:t>0.91</a:t>
                      </a:r>
                      <a:endParaRPr lang="en-US" sz="1800" dirty="0">
                        <a:latin typeface="Calibri"/>
                        <a:ea typeface="Calibri"/>
                        <a:cs typeface="Arial"/>
                      </a:endParaRPr>
                    </a:p>
                  </a:txBody>
                  <a:tcPr marL="68580" marR="68580" marT="0" marB="0" anchor="ctr"/>
                </a:tc>
                <a:tc>
                  <a:txBody>
                    <a:bodyPr/>
                    <a:lstStyle/>
                    <a:p>
                      <a:pPr marL="0" marR="0" algn="ctr" rtl="0">
                        <a:lnSpc>
                          <a:spcPct val="115000"/>
                        </a:lnSpc>
                        <a:spcBef>
                          <a:spcPts val="0"/>
                        </a:spcBef>
                        <a:spcAft>
                          <a:spcPts val="0"/>
                        </a:spcAft>
                      </a:pPr>
                      <a:r>
                        <a:rPr lang="fa-IR" sz="1800" dirty="0" smtClean="0">
                          <a:solidFill>
                            <a:srgbClr val="000000"/>
                          </a:solidFill>
                          <a:latin typeface="Arial"/>
                          <a:ea typeface="Times New Roman"/>
                          <a:cs typeface="B Lotus"/>
                        </a:rPr>
                        <a:t>0.73</a:t>
                      </a:r>
                      <a:endParaRPr lang="en-US" sz="1800" dirty="0">
                        <a:latin typeface="Calibri"/>
                        <a:ea typeface="Calibri"/>
                        <a:cs typeface="Arial"/>
                      </a:endParaRPr>
                    </a:p>
                  </a:txBody>
                  <a:tcPr marL="68580" marR="68580" marT="0" marB="0" anchor="ctr"/>
                </a:tc>
                <a:tc>
                  <a:txBody>
                    <a:bodyPr/>
                    <a:lstStyle/>
                    <a:p>
                      <a:pPr marL="0" marR="0" algn="ctr" rtl="0">
                        <a:lnSpc>
                          <a:spcPct val="115000"/>
                        </a:lnSpc>
                        <a:spcBef>
                          <a:spcPts val="0"/>
                        </a:spcBef>
                        <a:spcAft>
                          <a:spcPts val="0"/>
                        </a:spcAft>
                      </a:pPr>
                      <a:r>
                        <a:rPr lang="fa-IR" sz="1800" dirty="0" smtClean="0">
                          <a:solidFill>
                            <a:srgbClr val="000000"/>
                          </a:solidFill>
                          <a:latin typeface="Arial"/>
                          <a:ea typeface="Times New Roman"/>
                          <a:cs typeface="B Lotus"/>
                        </a:rPr>
                        <a:t>0.78</a:t>
                      </a:r>
                      <a:endParaRPr lang="en-US" sz="1800" dirty="0">
                        <a:latin typeface="Calibri"/>
                        <a:ea typeface="Calibri"/>
                        <a:cs typeface="Arial"/>
                      </a:endParaRPr>
                    </a:p>
                  </a:txBody>
                  <a:tcPr marL="68580" marR="68580" marT="0" marB="0" anchor="ctr"/>
                </a:tc>
                <a:tc>
                  <a:txBody>
                    <a:bodyPr/>
                    <a:lstStyle/>
                    <a:p>
                      <a:pPr marL="0" marR="0" algn="ctr" rtl="0">
                        <a:lnSpc>
                          <a:spcPct val="115000"/>
                        </a:lnSpc>
                        <a:spcBef>
                          <a:spcPts val="0"/>
                        </a:spcBef>
                        <a:spcAft>
                          <a:spcPts val="0"/>
                        </a:spcAft>
                      </a:pPr>
                      <a:r>
                        <a:rPr lang="fa-IR" sz="1800" dirty="0" smtClean="0">
                          <a:solidFill>
                            <a:srgbClr val="000000"/>
                          </a:solidFill>
                          <a:latin typeface="Arial"/>
                          <a:ea typeface="Times New Roman"/>
                          <a:cs typeface="B Lotus"/>
                        </a:rPr>
                        <a:t>0.92</a:t>
                      </a:r>
                      <a:endParaRPr lang="en-US" sz="1800" dirty="0">
                        <a:latin typeface="Calibri"/>
                        <a:ea typeface="Calibri"/>
                        <a:cs typeface="Arial"/>
                      </a:endParaRPr>
                    </a:p>
                  </a:txBody>
                  <a:tcPr marL="68580" marR="68580" marT="0" marB="0" anchor="ctr"/>
                </a:tc>
              </a:tr>
              <a:tr h="590550">
                <a:tc>
                  <a:txBody>
                    <a:bodyPr/>
                    <a:lstStyle/>
                    <a:p>
                      <a:pPr marL="0" marR="0" algn="ctr" rtl="1">
                        <a:lnSpc>
                          <a:spcPct val="115000"/>
                        </a:lnSpc>
                        <a:spcBef>
                          <a:spcPts val="0"/>
                        </a:spcBef>
                        <a:spcAft>
                          <a:spcPts val="0"/>
                        </a:spcAft>
                      </a:pPr>
                      <a:r>
                        <a:rPr lang="fa-IR" sz="1800" b="1" dirty="0">
                          <a:solidFill>
                            <a:srgbClr val="000000"/>
                          </a:solidFill>
                          <a:latin typeface="Arial"/>
                          <a:ea typeface="Times New Roman"/>
                          <a:cs typeface="B Lotus"/>
                        </a:rPr>
                        <a:t>ایران1392</a:t>
                      </a:r>
                      <a:endParaRPr lang="en-US" sz="1800" dirty="0">
                        <a:latin typeface="Calibri"/>
                        <a:ea typeface="Calibri"/>
                        <a:cs typeface="Arial"/>
                      </a:endParaRPr>
                    </a:p>
                  </a:txBody>
                  <a:tcPr marL="68580" marR="68580" marT="0" marB="0" anchor="ctr"/>
                </a:tc>
                <a:tc>
                  <a:txBody>
                    <a:bodyPr/>
                    <a:lstStyle/>
                    <a:p>
                      <a:pPr marL="0" marR="0" algn="ctr" rtl="0">
                        <a:lnSpc>
                          <a:spcPct val="115000"/>
                        </a:lnSpc>
                        <a:spcBef>
                          <a:spcPts val="0"/>
                        </a:spcBef>
                        <a:spcAft>
                          <a:spcPts val="0"/>
                        </a:spcAft>
                      </a:pPr>
                      <a:r>
                        <a:rPr lang="fa-IR" sz="1800" dirty="0" smtClean="0">
                          <a:solidFill>
                            <a:srgbClr val="000000"/>
                          </a:solidFill>
                          <a:latin typeface="Arial"/>
                          <a:ea typeface="Times New Roman"/>
                          <a:cs typeface="B Lotus"/>
                        </a:rPr>
                        <a:t>0.26</a:t>
                      </a:r>
                      <a:endParaRPr lang="en-US" sz="1800" dirty="0">
                        <a:latin typeface="Calibri"/>
                        <a:ea typeface="Calibri"/>
                        <a:cs typeface="Arial"/>
                      </a:endParaRPr>
                    </a:p>
                  </a:txBody>
                  <a:tcPr marL="68580" marR="68580" marT="0" marB="0" anchor="ctr"/>
                </a:tc>
                <a:tc>
                  <a:txBody>
                    <a:bodyPr/>
                    <a:lstStyle/>
                    <a:p>
                      <a:pPr marL="0" marR="0" algn="ctr" rtl="0">
                        <a:lnSpc>
                          <a:spcPct val="115000"/>
                        </a:lnSpc>
                        <a:spcBef>
                          <a:spcPts val="0"/>
                        </a:spcBef>
                        <a:spcAft>
                          <a:spcPts val="0"/>
                        </a:spcAft>
                      </a:pPr>
                      <a:r>
                        <a:rPr lang="fa-IR" sz="1800" dirty="0" smtClean="0">
                          <a:solidFill>
                            <a:srgbClr val="000000"/>
                          </a:solidFill>
                          <a:latin typeface="Arial"/>
                          <a:ea typeface="Times New Roman"/>
                          <a:cs typeface="B Lotus"/>
                        </a:rPr>
                        <a:t>0.49</a:t>
                      </a:r>
                      <a:endParaRPr lang="en-US" sz="1800" dirty="0">
                        <a:latin typeface="Calibri"/>
                        <a:ea typeface="Calibri"/>
                        <a:cs typeface="Arial"/>
                      </a:endParaRPr>
                    </a:p>
                  </a:txBody>
                  <a:tcPr marL="68580" marR="68580" marT="0" marB="0" anchor="ctr"/>
                </a:tc>
                <a:tc>
                  <a:txBody>
                    <a:bodyPr/>
                    <a:lstStyle/>
                    <a:p>
                      <a:pPr marL="0" marR="0" algn="ctr" rtl="0">
                        <a:lnSpc>
                          <a:spcPct val="115000"/>
                        </a:lnSpc>
                        <a:spcBef>
                          <a:spcPts val="0"/>
                        </a:spcBef>
                        <a:spcAft>
                          <a:spcPts val="0"/>
                        </a:spcAft>
                      </a:pPr>
                      <a:r>
                        <a:rPr lang="fa-IR" sz="1800" dirty="0" smtClean="0">
                          <a:solidFill>
                            <a:srgbClr val="000000"/>
                          </a:solidFill>
                          <a:latin typeface="Arial"/>
                          <a:ea typeface="Times New Roman"/>
                          <a:cs typeface="B Lotus"/>
                        </a:rPr>
                        <a:t>0.71</a:t>
                      </a:r>
                      <a:endParaRPr lang="en-US" sz="1800" dirty="0">
                        <a:latin typeface="Calibri"/>
                        <a:ea typeface="Calibri"/>
                        <a:cs typeface="Arial"/>
                      </a:endParaRPr>
                    </a:p>
                  </a:txBody>
                  <a:tcPr marL="68580" marR="68580" marT="0" marB="0" anchor="ctr"/>
                </a:tc>
                <a:tc>
                  <a:txBody>
                    <a:bodyPr/>
                    <a:lstStyle/>
                    <a:p>
                      <a:pPr marL="0" marR="0" algn="ctr" rtl="0">
                        <a:lnSpc>
                          <a:spcPct val="115000"/>
                        </a:lnSpc>
                        <a:spcBef>
                          <a:spcPts val="0"/>
                        </a:spcBef>
                        <a:spcAft>
                          <a:spcPts val="0"/>
                        </a:spcAft>
                      </a:pPr>
                      <a:r>
                        <a:rPr lang="fa-IR" sz="1800" dirty="0" smtClean="0">
                          <a:solidFill>
                            <a:srgbClr val="000000"/>
                          </a:solidFill>
                          <a:latin typeface="Arial"/>
                          <a:ea typeface="Calibri"/>
                          <a:cs typeface="B Lotus"/>
                        </a:rPr>
                        <a:t>0.53</a:t>
                      </a:r>
                      <a:endParaRPr lang="en-US" sz="1800" dirty="0">
                        <a:latin typeface="Calibri"/>
                        <a:ea typeface="Calibri"/>
                        <a:cs typeface="Arial"/>
                      </a:endParaRPr>
                    </a:p>
                  </a:txBody>
                  <a:tcPr marL="68580" marR="68580" marT="0" marB="0" anchor="ctr"/>
                </a:tc>
                <a:tc>
                  <a:txBody>
                    <a:bodyPr/>
                    <a:lstStyle/>
                    <a:p>
                      <a:pPr marL="0" marR="0" algn="ctr" rtl="0">
                        <a:lnSpc>
                          <a:spcPct val="115000"/>
                        </a:lnSpc>
                        <a:spcBef>
                          <a:spcPts val="0"/>
                        </a:spcBef>
                        <a:spcAft>
                          <a:spcPts val="0"/>
                        </a:spcAft>
                      </a:pPr>
                      <a:r>
                        <a:rPr lang="fa-IR" sz="1800" dirty="0" smtClean="0">
                          <a:solidFill>
                            <a:srgbClr val="000000"/>
                          </a:solidFill>
                          <a:latin typeface="Arial"/>
                          <a:ea typeface="Times New Roman"/>
                          <a:cs typeface="B Lotus"/>
                        </a:rPr>
                        <a:t>0.57</a:t>
                      </a:r>
                      <a:endParaRPr lang="en-US" sz="1800" dirty="0">
                        <a:latin typeface="Calibri"/>
                        <a:ea typeface="Calibri"/>
                        <a:cs typeface="Arial"/>
                      </a:endParaRPr>
                    </a:p>
                  </a:txBody>
                  <a:tcPr marL="68580" marR="68580" marT="0" marB="0" anchor="ctr"/>
                </a:tc>
                <a:tc>
                  <a:txBody>
                    <a:bodyPr/>
                    <a:lstStyle/>
                    <a:p>
                      <a:pPr marL="0" marR="0" algn="ctr" rtl="0">
                        <a:lnSpc>
                          <a:spcPct val="115000"/>
                        </a:lnSpc>
                        <a:spcBef>
                          <a:spcPts val="0"/>
                        </a:spcBef>
                        <a:spcAft>
                          <a:spcPts val="0"/>
                        </a:spcAft>
                      </a:pPr>
                      <a:r>
                        <a:rPr lang="fa-IR" sz="1800" dirty="0" smtClean="0">
                          <a:solidFill>
                            <a:srgbClr val="000000"/>
                          </a:solidFill>
                          <a:latin typeface="Arial"/>
                          <a:ea typeface="Times New Roman"/>
                          <a:cs typeface="B Lotus"/>
                        </a:rPr>
                        <a:t>0.63</a:t>
                      </a:r>
                      <a:endParaRPr lang="en-US" sz="1800" dirty="0">
                        <a:latin typeface="Calibri"/>
                        <a:ea typeface="Calibri"/>
                        <a:cs typeface="Arial"/>
                      </a:endParaRPr>
                    </a:p>
                  </a:txBody>
                  <a:tcPr marL="68580" marR="68580" marT="0" marB="0" anchor="ctr"/>
                </a:tc>
              </a:tr>
            </a:tbl>
          </a:graphicData>
        </a:graphic>
      </p:graphicFrame>
      <p:graphicFrame>
        <p:nvGraphicFramePr>
          <p:cNvPr id="7" name="Chart 6"/>
          <p:cNvGraphicFramePr/>
          <p:nvPr/>
        </p:nvGraphicFramePr>
        <p:xfrm>
          <a:off x="1371600" y="3886200"/>
          <a:ext cx="5943600" cy="3305175"/>
        </p:xfrm>
        <a:graphic>
          <a:graphicData uri="http://schemas.openxmlformats.org/drawingml/2006/chart">
            <c:chart xmlns:c="http://schemas.openxmlformats.org/drawingml/2006/chart" xmlns:r="http://schemas.openxmlformats.org/officeDocument/2006/relationships" r:id="rId2"/>
          </a:graphicData>
        </a:graphic>
      </p:graphicFrame>
      <p:grpSp>
        <p:nvGrpSpPr>
          <p:cNvPr id="2" name="Group 5"/>
          <p:cNvGrpSpPr/>
          <p:nvPr/>
        </p:nvGrpSpPr>
        <p:grpSpPr>
          <a:xfrm>
            <a:off x="0" y="0"/>
            <a:ext cx="1049777" cy="524888"/>
            <a:chOff x="1272494" y="2745879"/>
            <a:chExt cx="1049777" cy="524888"/>
          </a:xfrm>
        </p:grpSpPr>
        <p:sp>
          <p:nvSpPr>
            <p:cNvPr id="8" name="Rectangle 7"/>
            <p:cNvSpPr/>
            <p:nvPr/>
          </p:nvSpPr>
          <p:spPr>
            <a:xfrm>
              <a:off x="1272494" y="2745879"/>
              <a:ext cx="1049777" cy="524888"/>
            </a:xfrm>
            <a:prstGeom prst="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0" name="Rectangle 9"/>
            <p:cNvSpPr/>
            <p:nvPr/>
          </p:nvSpPr>
          <p:spPr>
            <a:xfrm>
              <a:off x="1272494" y="2745879"/>
              <a:ext cx="1049777" cy="52488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985" tIns="6985" rIns="6985" bIns="698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a-IR" sz="1100" b="0" i="0" u="none" strike="noStrike" kern="1200" cap="none" normalizeH="0" baseline="0" dirty="0" smtClean="0">
                  <a:ln>
                    <a:noFill/>
                  </a:ln>
                  <a:solidFill>
                    <a:schemeClr val="tx1"/>
                  </a:solidFill>
                  <a:effectLst/>
                  <a:latin typeface="Arial" pitchFamily="34" charset="0"/>
                  <a:cs typeface="Arial" pitchFamily="34" charset="0"/>
                </a:rPr>
                <a:t>تحلیل اطلاعات</a:t>
              </a:r>
              <a:endParaRPr kumimoji="0" lang="en-US" sz="1100" b="0" i="0" u="none" strike="noStrike" kern="1200" cap="none" normalizeH="0" baseline="0" dirty="0" smtClean="0">
                <a:ln>
                  <a:noFill/>
                </a:ln>
                <a:solidFill>
                  <a:schemeClr val="tx1"/>
                </a:solidFill>
                <a:effectLst/>
                <a:latin typeface="Arial" pitchFamily="34" charset="0"/>
                <a:cs typeface="Arial" pitchFamily="34" charset="0"/>
              </a:endParaRPr>
            </a:p>
          </p:txBody>
        </p:sp>
      </p:grpSp>
      <p:sp>
        <p:nvSpPr>
          <p:cNvPr id="11" name="Footer Placeholder 10"/>
          <p:cNvSpPr>
            <a:spLocks noGrp="1"/>
          </p:cNvSpPr>
          <p:nvPr>
            <p:ph type="ftr" sz="quarter" idx="11"/>
          </p:nvPr>
        </p:nvSpPr>
        <p:spPr/>
        <p:txBody>
          <a:bodyPr/>
          <a:lstStyle/>
          <a:p>
            <a:pPr>
              <a:defRPr/>
            </a:pPr>
            <a:r>
              <a:rPr lang="fa-IR" smtClean="0"/>
              <a:t>ارائه مدل دولت الكترونيك در حكمراني مطلوب</a:t>
            </a:r>
            <a:endParaRPr lang="en-US"/>
          </a:p>
        </p:txBody>
      </p:sp>
      <p:sp>
        <p:nvSpPr>
          <p:cNvPr id="12" name="Slide Number Placeholder 11"/>
          <p:cNvSpPr>
            <a:spLocks noGrp="1"/>
          </p:cNvSpPr>
          <p:nvPr>
            <p:ph type="sldNum" sz="quarter" idx="12"/>
          </p:nvPr>
        </p:nvSpPr>
        <p:spPr/>
        <p:txBody>
          <a:bodyPr/>
          <a:lstStyle/>
          <a:p>
            <a:pPr>
              <a:defRPr/>
            </a:pPr>
            <a:fld id="{D1A3FC4F-BBE3-429F-8EF0-8EE688DBF226}" type="slidenum">
              <a:rPr lang="ar-SA" sz="1800" smtClean="0">
                <a:solidFill>
                  <a:schemeClr val="tx1"/>
                </a:solidFill>
              </a:rPr>
              <a:pPr>
                <a:defRPr/>
              </a:pPr>
              <a:t>21</a:t>
            </a:fld>
            <a:endParaRPr lang="en-US" sz="180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800" decel="100000"/>
                                        <p:tgtEl>
                                          <p:spTgt spid="9"/>
                                        </p:tgtEl>
                                      </p:cBhvr>
                                    </p:animEffect>
                                    <p:anim calcmode="lin" valueType="num">
                                      <p:cBhvr>
                                        <p:cTn id="8" dur="800" decel="100000" fill="hold"/>
                                        <p:tgtEl>
                                          <p:spTgt spid="9"/>
                                        </p:tgtEl>
                                        <p:attrNameLst>
                                          <p:attrName>style.rotation</p:attrName>
                                        </p:attrNameLst>
                                      </p:cBhvr>
                                      <p:tavLst>
                                        <p:tav tm="0">
                                          <p:val>
                                            <p:fltVal val="-90"/>
                                          </p:val>
                                        </p:tav>
                                        <p:tav tm="100000">
                                          <p:val>
                                            <p:fltVal val="0"/>
                                          </p:val>
                                        </p:tav>
                                      </p:tavLst>
                                    </p:anim>
                                    <p:anim calcmode="lin" valueType="num">
                                      <p:cBhvr>
                                        <p:cTn id="9" dur="800" decel="100000" fill="hold"/>
                                        <p:tgtEl>
                                          <p:spTgt spid="9"/>
                                        </p:tgtEl>
                                        <p:attrNameLst>
                                          <p:attrName>ppt_x</p:attrName>
                                        </p:attrNameLst>
                                      </p:cBhvr>
                                      <p:tavLst>
                                        <p:tav tm="0">
                                          <p:val>
                                            <p:strVal val="#ppt_x+0.4"/>
                                          </p:val>
                                        </p:tav>
                                        <p:tav tm="100000">
                                          <p:val>
                                            <p:strVal val="#ppt_x-0.05"/>
                                          </p:val>
                                        </p:tav>
                                      </p:tavLst>
                                    </p:anim>
                                    <p:anim calcmode="lin" valueType="num">
                                      <p:cBhvr>
                                        <p:cTn id="10" dur="800" decel="100000" fill="hold"/>
                                        <p:tgtEl>
                                          <p:spTgt spid="9"/>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9"/>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9"/>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hart 7"/>
          <p:cNvGraphicFramePr/>
          <p:nvPr/>
        </p:nvGraphicFramePr>
        <p:xfrm>
          <a:off x="1066800" y="762000"/>
          <a:ext cx="6877050" cy="4648200"/>
        </p:xfrm>
        <a:graphic>
          <a:graphicData uri="http://schemas.openxmlformats.org/drawingml/2006/chart">
            <c:chart xmlns:c="http://schemas.openxmlformats.org/drawingml/2006/chart" xmlns:r="http://schemas.openxmlformats.org/officeDocument/2006/relationships" r:id="rId2"/>
          </a:graphicData>
        </a:graphic>
      </p:graphicFrame>
      <p:sp>
        <p:nvSpPr>
          <p:cNvPr id="9" name="Rectangle 2"/>
          <p:cNvSpPr txBox="1">
            <a:spLocks noChangeArrowheads="1"/>
          </p:cNvSpPr>
          <p:nvPr/>
        </p:nvSpPr>
        <p:spPr>
          <a:xfrm>
            <a:off x="457200" y="228600"/>
            <a:ext cx="8229600" cy="685800"/>
          </a:xfrm>
          <a:prstGeom prst="rect">
            <a:avLst/>
          </a:prstGeom>
        </p:spPr>
        <p:txBody>
          <a:bodyPr/>
          <a:lstStyle/>
          <a:p>
            <a:pPr marL="0" marR="0" lvl="0" indent="0" algn="ctr" defTabSz="914400" rtl="1" eaLnBrk="1" fontAlgn="base" latinLnBrk="0" hangingPunct="1">
              <a:lnSpc>
                <a:spcPct val="100000"/>
              </a:lnSpc>
              <a:spcBef>
                <a:spcPct val="0"/>
              </a:spcBef>
              <a:spcAft>
                <a:spcPct val="0"/>
              </a:spcAft>
              <a:buClrTx/>
              <a:buSzTx/>
              <a:buFontTx/>
              <a:buNone/>
              <a:tabLst/>
              <a:defRPr/>
            </a:pPr>
            <a:r>
              <a:rPr kumimoji="0" lang="fa-IR" sz="3600" b="0" i="0" u="none" strike="noStrike" kern="1200" cap="none" spc="0" normalizeH="0" baseline="0" noProof="0" dirty="0" smtClean="0">
                <a:ln>
                  <a:noFill/>
                </a:ln>
                <a:solidFill>
                  <a:schemeClr val="tx1"/>
                </a:solidFill>
                <a:effectLst/>
                <a:uLnTx/>
                <a:uFillTx/>
                <a:latin typeface="+mj-lt"/>
                <a:ea typeface="+mj-ea"/>
                <a:cs typeface="B Nazanin" pitchFamily="2" charset="-78"/>
              </a:rPr>
              <a:t>ن</a:t>
            </a:r>
            <a:endParaRPr kumimoji="0" lang="en-US" sz="3600" b="0" i="0" u="none" strike="noStrike" kern="1200" cap="none" spc="0" normalizeH="0" baseline="0" noProof="0" dirty="0" smtClean="0">
              <a:ln>
                <a:noFill/>
              </a:ln>
              <a:solidFill>
                <a:schemeClr val="tx1"/>
              </a:solidFill>
              <a:effectLst/>
              <a:uLnTx/>
              <a:uFillTx/>
              <a:latin typeface="+mj-lt"/>
              <a:ea typeface="+mj-ea"/>
              <a:cs typeface="B Nazanin" pitchFamily="2" charset="-78"/>
            </a:endParaRPr>
          </a:p>
        </p:txBody>
      </p:sp>
      <p:sp>
        <p:nvSpPr>
          <p:cNvPr id="5" name="Slide Number Placeholder 4"/>
          <p:cNvSpPr>
            <a:spLocks noGrp="1"/>
          </p:cNvSpPr>
          <p:nvPr>
            <p:ph type="sldNum" sz="quarter" idx="12"/>
          </p:nvPr>
        </p:nvSpPr>
        <p:spPr/>
        <p:txBody>
          <a:bodyPr/>
          <a:lstStyle/>
          <a:p>
            <a:pPr>
              <a:defRPr/>
            </a:pPr>
            <a:fld id="{EE7E5E37-D434-48CA-B2E1-212F16216363}" type="slidenum">
              <a:rPr lang="ar-SA" sz="1800" smtClean="0">
                <a:solidFill>
                  <a:schemeClr val="tx1"/>
                </a:solidFill>
                <a:cs typeface="B Lotus" pitchFamily="2" charset="-78"/>
              </a:rPr>
              <a:pPr>
                <a:defRPr/>
              </a:pPr>
              <a:t>22</a:t>
            </a:fld>
            <a:endParaRPr lang="en-US" sz="1800" dirty="0">
              <a:solidFill>
                <a:schemeClr val="tx1"/>
              </a:solidFill>
              <a:cs typeface="B Lotus" pitchFamily="2" charset="-78"/>
            </a:endParaRPr>
          </a:p>
        </p:txBody>
      </p:sp>
      <p:sp>
        <p:nvSpPr>
          <p:cNvPr id="6" name="TextBox 5"/>
          <p:cNvSpPr txBox="1"/>
          <p:nvPr/>
        </p:nvSpPr>
        <p:spPr>
          <a:xfrm>
            <a:off x="4419600" y="5380672"/>
            <a:ext cx="3962400" cy="1015663"/>
          </a:xfrm>
          <a:prstGeom prst="rect">
            <a:avLst/>
          </a:prstGeom>
          <a:noFill/>
        </p:spPr>
        <p:txBody>
          <a:bodyPr wrap="square" rtlCol="0">
            <a:spAutoFit/>
          </a:bodyPr>
          <a:lstStyle/>
          <a:p>
            <a:r>
              <a:rPr lang="fa-IR" sz="2000" dirty="0" smtClean="0">
                <a:cs typeface="B Nazanin"/>
              </a:rPr>
              <a:t>بیشترین شیب خط متعلق به زیرساخت ارتباطی، پس از آن دسترسی به محتوای دیجیتالی و خدمات آنلاین است.</a:t>
            </a:r>
          </a:p>
          <a:p>
            <a:endParaRPr lang="en-US" sz="2000" dirty="0">
              <a:cs typeface="B Nazanin"/>
            </a:endParaRPr>
          </a:p>
        </p:txBody>
      </p:sp>
      <p:sp>
        <p:nvSpPr>
          <p:cNvPr id="7" name="Left Arrow 6"/>
          <p:cNvSpPr/>
          <p:nvPr/>
        </p:nvSpPr>
        <p:spPr>
          <a:xfrm>
            <a:off x="3581400" y="5638800"/>
            <a:ext cx="978408" cy="48463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p:nvSpPr>
        <p:spPr>
          <a:xfrm>
            <a:off x="1219200" y="5410200"/>
            <a:ext cx="2286000" cy="707886"/>
          </a:xfrm>
          <a:prstGeom prst="rect">
            <a:avLst/>
          </a:prstGeom>
          <a:noFill/>
        </p:spPr>
        <p:txBody>
          <a:bodyPr wrap="square" rtlCol="0">
            <a:spAutoFit/>
          </a:bodyPr>
          <a:lstStyle/>
          <a:p>
            <a:r>
              <a:rPr lang="fa-IR" sz="2000" dirty="0" smtClean="0">
                <a:cs typeface="B Nazanin"/>
              </a:rPr>
              <a:t>بیشترین اقدامات در زمینه توسعه زیرساخت باید صورت گیرد.</a:t>
            </a:r>
            <a:endParaRPr lang="en-US" sz="2000" dirty="0">
              <a:cs typeface="B Nazanin"/>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fa-IR" dirty="0" smtClean="0"/>
              <a:t>و در مورد نقشه راه</a:t>
            </a:r>
            <a:endParaRPr lang="en-US" dirty="0"/>
          </a:p>
        </p:txBody>
      </p:sp>
      <p:sp>
        <p:nvSpPr>
          <p:cNvPr id="5" name="Content Placeholder 4"/>
          <p:cNvSpPr>
            <a:spLocks noGrp="1"/>
          </p:cNvSpPr>
          <p:nvPr>
            <p:ph idx="1"/>
          </p:nvPr>
        </p:nvSpPr>
        <p:spPr/>
        <p:txBody>
          <a:bodyPr/>
          <a:lstStyle/>
          <a:p>
            <a:pPr>
              <a:buNone/>
            </a:pPr>
            <a:r>
              <a:rPr lang="fa-IR" sz="4000" b="1" dirty="0" smtClean="0">
                <a:solidFill>
                  <a:srgbClr val="FF0000"/>
                </a:solidFill>
                <a:cs typeface="B Nazanin"/>
              </a:rPr>
              <a:t>لزوم توجه به دیگر ابعاد غیر از توسعه خدمات الکترونیکی</a:t>
            </a:r>
          </a:p>
          <a:p>
            <a:pPr>
              <a:buNone/>
            </a:pPr>
            <a:r>
              <a:rPr lang="fa-IR" dirty="0" smtClean="0">
                <a:cs typeface="B Nazanin"/>
              </a:rPr>
              <a:t>پویا بودن و لزوم بازنگری در نقشه در فواصل زمانی مشخص</a:t>
            </a:r>
          </a:p>
          <a:p>
            <a:pPr>
              <a:buNone/>
            </a:pPr>
            <a:r>
              <a:rPr lang="fa-IR" dirty="0" smtClean="0">
                <a:cs typeface="B Nazanin"/>
              </a:rPr>
              <a:t>نظارت سیستمی  بر اجرای نقشه راه </a:t>
            </a:r>
          </a:p>
          <a:p>
            <a:pPr>
              <a:buNone/>
            </a:pPr>
            <a:r>
              <a:rPr lang="fa-IR" dirty="0" smtClean="0">
                <a:cs typeface="B Nazanin"/>
              </a:rPr>
              <a:t>تامین مالی اجرای نقشه</a:t>
            </a:r>
          </a:p>
          <a:p>
            <a:pPr>
              <a:buNone/>
            </a:pPr>
            <a:r>
              <a:rPr lang="fa-IR" dirty="0" smtClean="0">
                <a:cs typeface="B Nazanin"/>
              </a:rPr>
              <a:t>جلوگیری از موازی کاریها در عرصه دولت الکترونیک</a:t>
            </a:r>
          </a:p>
          <a:p>
            <a:pPr>
              <a:buNone/>
            </a:pPr>
            <a:r>
              <a:rPr lang="fa-IR" dirty="0" smtClean="0">
                <a:cs typeface="B Nazanin"/>
              </a:rPr>
              <a:t>الزام دستگاهها به مهندسی مجدد فرایندها</a:t>
            </a:r>
          </a:p>
          <a:p>
            <a:pPr>
              <a:buNone/>
            </a:pPr>
            <a:r>
              <a:rPr lang="fa-IR" dirty="0" smtClean="0">
                <a:cs typeface="B Nazanin"/>
              </a:rPr>
              <a:t>در نظر گرفتن  نقش برای بخش خصوصی </a:t>
            </a:r>
          </a:p>
          <a:p>
            <a:pPr>
              <a:buNone/>
            </a:pPr>
            <a:r>
              <a:rPr lang="fa-IR" dirty="0" smtClean="0">
                <a:cs typeface="B Nazanin"/>
              </a:rPr>
              <a:t>توجه با ارائه خدمات نیمه الکترونیکی در نقشه</a:t>
            </a:r>
            <a:endParaRPr lang="fa-IR" dirty="0" smtClean="0">
              <a:cs typeface="B Nazanin"/>
            </a:endParaRPr>
          </a:p>
        </p:txBody>
      </p:sp>
      <p:sp>
        <p:nvSpPr>
          <p:cNvPr id="2" name="Footer Placeholder 1"/>
          <p:cNvSpPr>
            <a:spLocks noGrp="1"/>
          </p:cNvSpPr>
          <p:nvPr>
            <p:ph type="ftr" sz="quarter" idx="11"/>
          </p:nvPr>
        </p:nvSpPr>
        <p:spPr/>
        <p:txBody>
          <a:bodyPr/>
          <a:lstStyle/>
          <a:p>
            <a:pPr>
              <a:defRPr/>
            </a:pPr>
            <a:r>
              <a:rPr lang="fa-IR" smtClean="0"/>
              <a:t>ارائه مدل دولت الكترونيك در حكمراني مطلوب</a:t>
            </a:r>
            <a:endParaRPr lang="en-US"/>
          </a:p>
        </p:txBody>
      </p:sp>
      <p:sp>
        <p:nvSpPr>
          <p:cNvPr id="3" name="Slide Number Placeholder 2"/>
          <p:cNvSpPr>
            <a:spLocks noGrp="1"/>
          </p:cNvSpPr>
          <p:nvPr>
            <p:ph type="sldNum" sz="quarter" idx="12"/>
          </p:nvPr>
        </p:nvSpPr>
        <p:spPr/>
        <p:txBody>
          <a:bodyPr/>
          <a:lstStyle/>
          <a:p>
            <a:pPr>
              <a:defRPr/>
            </a:pPr>
            <a:fld id="{EE7E5E37-D434-48CA-B2E1-212F16216363}" type="slidenum">
              <a:rPr lang="ar-SA" smtClean="0"/>
              <a:pPr>
                <a:defRPr/>
              </a:pPr>
              <a:t>23</a:t>
            </a:fld>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3" name="WordArt 5"/>
          <p:cNvSpPr>
            <a:spLocks noChangeArrowheads="1" noChangeShapeType="1" noTextEdit="1"/>
          </p:cNvSpPr>
          <p:nvPr/>
        </p:nvSpPr>
        <p:spPr bwMode="gray">
          <a:xfrm>
            <a:off x="2195513" y="2132013"/>
            <a:ext cx="5689600" cy="792162"/>
          </a:xfrm>
          <a:prstGeom prst="rect">
            <a:avLst/>
          </a:prstGeom>
        </p:spPr>
        <p:txBody>
          <a:bodyPr wrap="none" fromWordArt="1">
            <a:prstTxWarp prst="textDeflate">
              <a:avLst>
                <a:gd name="adj" fmla="val 0"/>
              </a:avLst>
            </a:prstTxWarp>
          </a:bodyPr>
          <a:lstStyle/>
          <a:p>
            <a:r>
              <a:rPr lang="fa-IR" sz="3600" b="1" kern="10" dirty="0" smtClean="0">
                <a:ln w="28575">
                  <a:solidFill>
                    <a:schemeClr val="bg1"/>
                  </a:solidFill>
                  <a:round/>
                  <a:headEnd/>
                  <a:tailEnd/>
                </a:ln>
                <a:gradFill rotWithShape="1">
                  <a:gsLst>
                    <a:gs pos="0">
                      <a:schemeClr val="hlink"/>
                    </a:gs>
                    <a:gs pos="100000">
                      <a:schemeClr val="accent1"/>
                    </a:gs>
                  </a:gsLst>
                  <a:lin ang="0" scaled="1"/>
                </a:gradFill>
                <a:effectLst>
                  <a:outerShdw dist="53882" dir="2700000" algn="ctr" rotWithShape="0">
                    <a:schemeClr val="tx2">
                      <a:alpha val="50000"/>
                    </a:schemeClr>
                  </a:outerShdw>
                </a:effectLst>
                <a:latin typeface="Arial"/>
                <a:cs typeface="Arial"/>
              </a:rPr>
              <a:t>با تشکر از صبر و حوصله شما</a:t>
            </a:r>
            <a:endParaRPr lang="fa-IR" sz="3600" b="1" kern="10" dirty="0">
              <a:ln w="28575">
                <a:solidFill>
                  <a:schemeClr val="bg1"/>
                </a:solidFill>
                <a:round/>
                <a:headEnd/>
                <a:tailEnd/>
              </a:ln>
              <a:gradFill rotWithShape="1">
                <a:gsLst>
                  <a:gs pos="0">
                    <a:schemeClr val="hlink"/>
                  </a:gs>
                  <a:gs pos="100000">
                    <a:schemeClr val="accent1"/>
                  </a:gs>
                </a:gsLst>
                <a:lin ang="0" scaled="1"/>
              </a:gradFill>
              <a:effectLst>
                <a:outerShdw dist="53882" dir="2700000" algn="ctr" rotWithShape="0">
                  <a:schemeClr val="tx2">
                    <a:alpha val="50000"/>
                  </a:schemeClr>
                </a:outerShdw>
              </a:effectLst>
              <a:latin typeface="Arial"/>
            </a:endParaRPr>
          </a:p>
        </p:txBody>
      </p:sp>
      <p:sp>
        <p:nvSpPr>
          <p:cNvPr id="7" name="Subtitle 6"/>
          <p:cNvSpPr>
            <a:spLocks noGrp="1"/>
          </p:cNvSpPr>
          <p:nvPr>
            <p:ph type="subTitle" idx="1"/>
          </p:nvPr>
        </p:nvSpPr>
        <p:spPr/>
        <p:txBody>
          <a:bodyPr rtlCol="1">
            <a:normAutofit/>
          </a:bodyPr>
          <a:lstStyle/>
          <a:p>
            <a:pPr eaLnBrk="1" fontAlgn="auto" hangingPunct="1">
              <a:spcAft>
                <a:spcPts val="0"/>
              </a:spcAft>
              <a:defRPr/>
            </a:pPr>
            <a:endParaRPr lang="fa-IR"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2" presetClass="emph" presetSubtype="0" fill="hold" nodeType="withEffect">
                                  <p:stCondLst>
                                    <p:cond delay="0"/>
                                  </p:stCondLst>
                                  <p:childTnLst>
                                    <p:animClr clrSpc="rgb">
                                      <p:cBhvr override="childStyle">
                                        <p:cTn id="6" dur="300" fill="hold"/>
                                        <p:tgtEl>
                                          <p:spTgt spid="104453">
                                            <p:txEl>
                                              <p:pRg st="0" end="0"/>
                                            </p:txEl>
                                          </p:spTgt>
                                        </p:tgtEl>
                                        <p:attrNameLst>
                                          <p:attrName>style.color</p:attrName>
                                        </p:attrNameLst>
                                      </p:cBhvr>
                                      <p:to>
                                        <a:schemeClr val="accent2"/>
                                      </p:to>
                                    </p:animClr>
                                    <p:animClr clrSpc="rgb">
                                      <p:cBhvr>
                                        <p:cTn id="7" dur="300" fill="hold"/>
                                        <p:tgtEl>
                                          <p:spTgt spid="104453">
                                            <p:txEl>
                                              <p:pRg st="0" end="0"/>
                                            </p:txEl>
                                          </p:spTgt>
                                        </p:tgtEl>
                                        <p:attrNameLst>
                                          <p:attrName>fillcolor</p:attrName>
                                        </p:attrNameLst>
                                      </p:cBhvr>
                                      <p:to>
                                        <a:schemeClr val="accent2"/>
                                      </p:to>
                                    </p:animClr>
                                    <p:set>
                                      <p:cBhvr>
                                        <p:cTn id="8" dur="300" fill="hold"/>
                                        <p:tgtEl>
                                          <p:spTgt spid="104453">
                                            <p:txEl>
                                              <p:pRg st="0" end="0"/>
                                            </p:txEl>
                                          </p:spTgt>
                                        </p:tgtEl>
                                        <p:attrNameLst>
                                          <p:attrName>fill.type</p:attrName>
                                        </p:attrNameLst>
                                      </p:cBhvr>
                                      <p:to>
                                        <p:strVal val="solid"/>
                                      </p:to>
                                    </p:set>
                                    <p:set>
                                      <p:cBhvr>
                                        <p:cTn id="9" dur="300" fill="hold"/>
                                        <p:tgtEl>
                                          <p:spTgt spid="104453">
                                            <p:txEl>
                                              <p:pRg st="0" end="0"/>
                                            </p:txEl>
                                          </p:spTgt>
                                        </p:tgtEl>
                                        <p:attrNameLst>
                                          <p:attrName>fill.on</p:attrName>
                                        </p:attrNameLst>
                                      </p:cBhvr>
                                      <p:to>
                                        <p:strVal val="true"/>
                                      </p:to>
                                    </p:set>
                                    <p:animRot by="120000">
                                      <p:cBhvr>
                                        <p:cTn id="10" dur="300" fill="hold">
                                          <p:stCondLst>
                                            <p:cond delay="0"/>
                                          </p:stCondLst>
                                        </p:cTn>
                                        <p:tgtEl>
                                          <p:spTgt spid="104453">
                                            <p:txEl>
                                              <p:pRg st="0" end="0"/>
                                            </p:txEl>
                                          </p:spTgt>
                                        </p:tgtEl>
                                        <p:attrNameLst>
                                          <p:attrName>r</p:attrName>
                                        </p:attrNameLst>
                                      </p:cBhvr>
                                    </p:animRot>
                                    <p:animRot by="-240000">
                                      <p:cBhvr>
                                        <p:cTn id="11" dur="600" fill="hold">
                                          <p:stCondLst>
                                            <p:cond delay="600"/>
                                          </p:stCondLst>
                                        </p:cTn>
                                        <p:tgtEl>
                                          <p:spTgt spid="104453">
                                            <p:txEl>
                                              <p:pRg st="0" end="0"/>
                                            </p:txEl>
                                          </p:spTgt>
                                        </p:tgtEl>
                                        <p:attrNameLst>
                                          <p:attrName>r</p:attrName>
                                        </p:attrNameLst>
                                      </p:cBhvr>
                                    </p:animRot>
                                    <p:animRot by="240000">
                                      <p:cBhvr>
                                        <p:cTn id="12" dur="600" fill="hold">
                                          <p:stCondLst>
                                            <p:cond delay="1200"/>
                                          </p:stCondLst>
                                        </p:cTn>
                                        <p:tgtEl>
                                          <p:spTgt spid="104453">
                                            <p:txEl>
                                              <p:pRg st="0" end="0"/>
                                            </p:txEl>
                                          </p:spTgt>
                                        </p:tgtEl>
                                        <p:attrNameLst>
                                          <p:attrName>r</p:attrName>
                                        </p:attrNameLst>
                                      </p:cBhvr>
                                    </p:animRot>
                                    <p:animRot by="-240000">
                                      <p:cBhvr>
                                        <p:cTn id="13" dur="600" fill="hold">
                                          <p:stCondLst>
                                            <p:cond delay="1800"/>
                                          </p:stCondLst>
                                        </p:cTn>
                                        <p:tgtEl>
                                          <p:spTgt spid="104453">
                                            <p:txEl>
                                              <p:pRg st="0" end="0"/>
                                            </p:txEl>
                                          </p:spTgt>
                                        </p:tgtEl>
                                        <p:attrNameLst>
                                          <p:attrName>r</p:attrName>
                                        </p:attrNameLst>
                                      </p:cBhvr>
                                    </p:animRot>
                                    <p:animRot by="120000">
                                      <p:cBhvr>
                                        <p:cTn id="14" dur="600" fill="hold">
                                          <p:stCondLst>
                                            <p:cond delay="2400"/>
                                          </p:stCondLst>
                                        </p:cTn>
                                        <p:tgtEl>
                                          <p:spTgt spid="104453">
                                            <p:txEl>
                                              <p:pRg st="0" end="0"/>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1422"/>
            <a:ext cx="7467600" cy="1143000"/>
          </a:xfrm>
        </p:spPr>
        <p:txBody>
          <a:bodyPr>
            <a:normAutofit/>
          </a:bodyPr>
          <a:lstStyle/>
          <a:p>
            <a:pPr algn="ctr"/>
            <a:r>
              <a:rPr lang="fa-IR" sz="4000" dirty="0" smtClean="0">
                <a:cs typeface="B Titr" pitchFamily="2" charset="-78"/>
              </a:rPr>
              <a:t>مقدمه</a:t>
            </a:r>
            <a:endParaRPr lang="en-US" sz="4000" dirty="0"/>
          </a:p>
        </p:txBody>
      </p:sp>
      <p:sp>
        <p:nvSpPr>
          <p:cNvPr id="7" name="Content Placeholder 6"/>
          <p:cNvSpPr>
            <a:spLocks noGrp="1"/>
          </p:cNvSpPr>
          <p:nvPr>
            <p:ph idx="1"/>
          </p:nvPr>
        </p:nvSpPr>
        <p:spPr>
          <a:xfrm>
            <a:off x="914400" y="990600"/>
            <a:ext cx="7315200" cy="762000"/>
          </a:xfrm>
          <a:prstGeom prst="roundRect">
            <a:avLst/>
          </a:prstGeom>
          <a:solidFill>
            <a:srgbClr val="CFB2EC"/>
          </a:solidFill>
        </p:spPr>
        <p:style>
          <a:lnRef idx="1">
            <a:schemeClr val="dk1"/>
          </a:lnRef>
          <a:fillRef idx="2">
            <a:schemeClr val="dk1"/>
          </a:fillRef>
          <a:effectRef idx="1">
            <a:schemeClr val="dk1"/>
          </a:effectRef>
          <a:fontRef idx="minor">
            <a:schemeClr val="dk1"/>
          </a:fontRef>
        </p:style>
        <p:txBody>
          <a:bodyPr rtlCol="0" anchor="ctr"/>
          <a:lstStyle/>
          <a:p>
            <a:pPr indent="36513" rtl="1">
              <a:buNone/>
            </a:pPr>
            <a:r>
              <a:rPr lang="fa-IR" sz="2400" dirty="0" smtClean="0">
                <a:cs typeface="B Lotus" pitchFamily="2" charset="-78"/>
              </a:rPr>
              <a:t>دو رویکرد اصلی در تعریف دولت الکترونیک  وجود دارد. اولين رويكرد، رويكرد ابزاري  است و رویکر دوم اثربخشی است.</a:t>
            </a:r>
            <a:endParaRPr lang="en-US" sz="2400" dirty="0">
              <a:cs typeface="B Lotus" pitchFamily="2" charset="-78"/>
            </a:endParaRPr>
          </a:p>
        </p:txBody>
      </p:sp>
      <p:sp>
        <p:nvSpPr>
          <p:cNvPr id="9" name="Rounded Rectangle 8"/>
          <p:cNvSpPr/>
          <p:nvPr/>
        </p:nvSpPr>
        <p:spPr>
          <a:xfrm>
            <a:off x="1066800" y="2209800"/>
            <a:ext cx="7143800" cy="2057400"/>
          </a:xfrm>
          <a:prstGeom prst="roundRect">
            <a:avLst/>
          </a:prstGeom>
          <a:solidFill>
            <a:srgbClr val="B4CEEA"/>
          </a:solidFill>
        </p:spPr>
        <p:style>
          <a:lnRef idx="1">
            <a:schemeClr val="dk1"/>
          </a:lnRef>
          <a:fillRef idx="2">
            <a:schemeClr val="dk1"/>
          </a:fillRef>
          <a:effectRef idx="1">
            <a:schemeClr val="dk1"/>
          </a:effectRef>
          <a:fontRef idx="minor">
            <a:schemeClr val="dk1"/>
          </a:fontRef>
        </p:style>
        <p:txBody>
          <a:bodyPr rtlCol="0" anchor="ctr"/>
          <a:lstStyle/>
          <a:p>
            <a:pPr algn="r" rtl="1"/>
            <a:r>
              <a:rPr lang="fa-IR" sz="2400" dirty="0" smtClean="0">
                <a:cs typeface="B Lotus" pitchFamily="2" charset="-78"/>
              </a:rPr>
              <a:t>برخلاف رویکرد اول که بر موضوعات كارآيي تمركز دارد، رویکرد دوم به اثربخشي توجه دارد در تعاريف جديدتر منظور از دولت الكترونيك، به‌نوعي حكمراني الكترونيك است. و به‌جاي عناصر فناوري، به‌طور كلي به ابعاد سيستم‌ها، سازمان‌ها و نظام‌هاي اجتماعي مي‎پردازد(آگوستي، 2007). </a:t>
            </a:r>
            <a:endParaRPr lang="en-US" sz="2400" dirty="0" smtClean="0">
              <a:cs typeface="B Lotus" pitchFamily="2" charset="-78"/>
            </a:endParaRPr>
          </a:p>
        </p:txBody>
      </p:sp>
      <p:sp>
        <p:nvSpPr>
          <p:cNvPr id="14" name="Rounded Rectangle 13"/>
          <p:cNvSpPr/>
          <p:nvPr/>
        </p:nvSpPr>
        <p:spPr>
          <a:xfrm>
            <a:off x="1219200" y="4648200"/>
            <a:ext cx="7143800" cy="2057400"/>
          </a:xfrm>
          <a:prstGeom prst="roundRect">
            <a:avLst/>
          </a:prstGeom>
          <a:solidFill>
            <a:srgbClr val="B4CEEA"/>
          </a:solidFill>
        </p:spPr>
        <p:style>
          <a:lnRef idx="1">
            <a:schemeClr val="dk1"/>
          </a:lnRef>
          <a:fillRef idx="2">
            <a:schemeClr val="dk1"/>
          </a:fillRef>
          <a:effectRef idx="1">
            <a:schemeClr val="dk1"/>
          </a:effectRef>
          <a:fontRef idx="minor">
            <a:schemeClr val="dk1"/>
          </a:fontRef>
        </p:style>
        <p:txBody>
          <a:bodyPr rtlCol="0" anchor="ctr"/>
          <a:lstStyle/>
          <a:p>
            <a:pPr indent="36513" algn="just" rtl="1"/>
            <a:r>
              <a:rPr lang="fa-IR" sz="2400" dirty="0" smtClean="0">
                <a:cs typeface="B Lotus" pitchFamily="2" charset="-78"/>
              </a:rPr>
              <a:t>برخي صاحبنظران معتقدند كه دولت الكترونيك اگر نهايتا به حكمراني مطلوب منجر نشود، هرگز رسالت خود را به انجام نرسانيده است. دولت الكترونيك، شهروندان را ازمصرف كنندگان منفعل خدمات دولتي به بازيگران فعال تبديل مي كند ( مقیمی، 1389)</a:t>
            </a:r>
            <a:endParaRPr lang="en-US" sz="2800" dirty="0">
              <a:cs typeface="B Lotus" pitchFamily="2" charset="-78"/>
            </a:endParaRPr>
          </a:p>
        </p:txBody>
      </p:sp>
      <p:sp>
        <p:nvSpPr>
          <p:cNvPr id="13" name="Footer Placeholder 12"/>
          <p:cNvSpPr>
            <a:spLocks noGrp="1"/>
          </p:cNvSpPr>
          <p:nvPr>
            <p:ph type="ftr" sz="quarter" idx="11"/>
          </p:nvPr>
        </p:nvSpPr>
        <p:spPr/>
        <p:txBody>
          <a:bodyPr/>
          <a:lstStyle/>
          <a:p>
            <a:pPr>
              <a:defRPr/>
            </a:pPr>
            <a:r>
              <a:rPr lang="fa-IR" smtClean="0"/>
              <a:t>ارائه مدل دولت الكترونيك در حكمراني مطلوب</a:t>
            </a:r>
            <a:endParaRPr lang="en-US"/>
          </a:p>
        </p:txBody>
      </p:sp>
      <p:sp>
        <p:nvSpPr>
          <p:cNvPr id="15" name="Slide Number Placeholder 14"/>
          <p:cNvSpPr>
            <a:spLocks noGrp="1"/>
          </p:cNvSpPr>
          <p:nvPr>
            <p:ph type="sldNum" sz="quarter" idx="12"/>
          </p:nvPr>
        </p:nvSpPr>
        <p:spPr/>
        <p:txBody>
          <a:bodyPr/>
          <a:lstStyle/>
          <a:p>
            <a:pPr>
              <a:defRPr/>
            </a:pPr>
            <a:fld id="{9FA7ED4E-D241-4C3B-B55F-31478354F73A}" type="slidenum">
              <a:rPr lang="ar-SA" sz="1800" smtClean="0">
                <a:solidFill>
                  <a:schemeClr val="tx1"/>
                </a:solidFill>
                <a:cs typeface="B Lotus" pitchFamily="2" charset="-78"/>
              </a:rPr>
              <a:pPr>
                <a:defRPr/>
              </a:pPr>
              <a:t>3</a:t>
            </a:fld>
            <a:endParaRPr lang="en-US" sz="1800" dirty="0">
              <a:solidFill>
                <a:schemeClr val="tx1"/>
              </a:solidFill>
              <a:cs typeface="B Lotus"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 calcmode="lin" valueType="num">
                                      <p:cBhvr>
                                        <p:cTn id="9" dur="500" fill="hold"/>
                                        <p:tgtEl>
                                          <p:spTgt spid="2"/>
                                        </p:tgtEl>
                                        <p:attrNameLst>
                                          <p:attrName>style.rotation</p:attrName>
                                        </p:attrNameLst>
                                      </p:cBhvr>
                                      <p:tavLst>
                                        <p:tav tm="0">
                                          <p:val>
                                            <p:fltVal val="360"/>
                                          </p:val>
                                        </p:tav>
                                        <p:tav tm="100000">
                                          <p:val>
                                            <p:fltVal val="0"/>
                                          </p:val>
                                        </p:tav>
                                      </p:tavLst>
                                    </p:anim>
                                    <p:animEffect transition="in" filter="fade">
                                      <p:cBhvr>
                                        <p:cTn id="10" dur="500"/>
                                        <p:tgtEl>
                                          <p:spTgt spid="2"/>
                                        </p:tgtEl>
                                      </p:cBhvr>
                                    </p:animEffect>
                                  </p:childTnLst>
                                </p:cTn>
                              </p:par>
                              <p:par>
                                <p:cTn id="11" presetID="37" presetClass="entr" presetSubtype="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fade">
                                      <p:cBhvr>
                                        <p:cTn id="13" dur="1000"/>
                                        <p:tgtEl>
                                          <p:spTgt spid="7"/>
                                        </p:tgtEl>
                                      </p:cBhvr>
                                    </p:animEffect>
                                    <p:anim calcmode="lin" valueType="num">
                                      <p:cBhvr>
                                        <p:cTn id="14" dur="1000" fill="hold"/>
                                        <p:tgtEl>
                                          <p:spTgt spid="7"/>
                                        </p:tgtEl>
                                        <p:attrNameLst>
                                          <p:attrName>ppt_x</p:attrName>
                                        </p:attrNameLst>
                                      </p:cBhvr>
                                      <p:tavLst>
                                        <p:tav tm="0">
                                          <p:val>
                                            <p:strVal val="#ppt_x"/>
                                          </p:val>
                                        </p:tav>
                                        <p:tav tm="100000">
                                          <p:val>
                                            <p:strVal val="#ppt_x"/>
                                          </p:val>
                                        </p:tav>
                                      </p:tavLst>
                                    </p:anim>
                                    <p:anim calcmode="lin" valueType="num">
                                      <p:cBhvr>
                                        <p:cTn id="15" dur="900" decel="100000" fill="hold"/>
                                        <p:tgtEl>
                                          <p:spTgt spid="7"/>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7"/>
                                        </p:tgtEl>
                                        <p:attrNameLst>
                                          <p:attrName>ppt_y</p:attrName>
                                        </p:attrNameLst>
                                      </p:cBhvr>
                                      <p:tavLst>
                                        <p:tav tm="0">
                                          <p:val>
                                            <p:strVal val="#ppt_y-.03"/>
                                          </p:val>
                                        </p:tav>
                                        <p:tav tm="100000">
                                          <p:val>
                                            <p:strVal val="#ppt_y"/>
                                          </p:val>
                                        </p:tav>
                                      </p:tavLst>
                                    </p:anim>
                                  </p:childTnLst>
                                </p:cTn>
                              </p:par>
                              <p:par>
                                <p:cTn id="17" presetID="37" presetClass="entr" presetSubtype="0"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fade">
                                      <p:cBhvr>
                                        <p:cTn id="19" dur="1000"/>
                                        <p:tgtEl>
                                          <p:spTgt spid="9"/>
                                        </p:tgtEl>
                                      </p:cBhvr>
                                    </p:animEffect>
                                    <p:anim calcmode="lin" valueType="num">
                                      <p:cBhvr>
                                        <p:cTn id="20" dur="1000" fill="hold"/>
                                        <p:tgtEl>
                                          <p:spTgt spid="9"/>
                                        </p:tgtEl>
                                        <p:attrNameLst>
                                          <p:attrName>ppt_x</p:attrName>
                                        </p:attrNameLst>
                                      </p:cBhvr>
                                      <p:tavLst>
                                        <p:tav tm="0">
                                          <p:val>
                                            <p:strVal val="#ppt_x"/>
                                          </p:val>
                                        </p:tav>
                                        <p:tav tm="100000">
                                          <p:val>
                                            <p:strVal val="#ppt_x"/>
                                          </p:val>
                                        </p:tav>
                                      </p:tavLst>
                                    </p:anim>
                                    <p:anim calcmode="lin" valueType="num">
                                      <p:cBhvr>
                                        <p:cTn id="21" dur="900" decel="100000" fill="hold"/>
                                        <p:tgtEl>
                                          <p:spTgt spid="9"/>
                                        </p:tgtEl>
                                        <p:attrNameLst>
                                          <p:attrName>ppt_y</p:attrName>
                                        </p:attrNameLst>
                                      </p:cBhvr>
                                      <p:tavLst>
                                        <p:tav tm="0">
                                          <p:val>
                                            <p:strVal val="#ppt_y+1"/>
                                          </p:val>
                                        </p:tav>
                                        <p:tav tm="100000">
                                          <p:val>
                                            <p:strVal val="#ppt_y-.03"/>
                                          </p:val>
                                        </p:tav>
                                      </p:tavLst>
                                    </p:anim>
                                    <p:anim calcmode="lin" valueType="num">
                                      <p:cBhvr>
                                        <p:cTn id="22" dur="100" accel="100000" fill="hold">
                                          <p:stCondLst>
                                            <p:cond delay="900"/>
                                          </p:stCondLst>
                                        </p:cTn>
                                        <p:tgtEl>
                                          <p:spTgt spid="9"/>
                                        </p:tgtEl>
                                        <p:attrNameLst>
                                          <p:attrName>ppt_y</p:attrName>
                                        </p:attrNameLst>
                                      </p:cBhvr>
                                      <p:tavLst>
                                        <p:tav tm="0">
                                          <p:val>
                                            <p:strVal val="#ppt_y-.03"/>
                                          </p:val>
                                        </p:tav>
                                        <p:tav tm="100000">
                                          <p:val>
                                            <p:strVal val="#ppt_y"/>
                                          </p:val>
                                        </p:tav>
                                      </p:tavLst>
                                    </p:anim>
                                  </p:childTnLst>
                                </p:cTn>
                              </p:par>
                              <p:par>
                                <p:cTn id="23" presetID="37" presetClass="entr" presetSubtype="0" fill="hold" grpId="0" nodeType="withEffect">
                                  <p:stCondLst>
                                    <p:cond delay="0"/>
                                  </p:stCondLst>
                                  <p:childTnLst>
                                    <p:set>
                                      <p:cBhvr>
                                        <p:cTn id="24" dur="1" fill="hold">
                                          <p:stCondLst>
                                            <p:cond delay="0"/>
                                          </p:stCondLst>
                                        </p:cTn>
                                        <p:tgtEl>
                                          <p:spTgt spid="14"/>
                                        </p:tgtEl>
                                        <p:attrNameLst>
                                          <p:attrName>style.visibility</p:attrName>
                                        </p:attrNameLst>
                                      </p:cBhvr>
                                      <p:to>
                                        <p:strVal val="visible"/>
                                      </p:to>
                                    </p:set>
                                    <p:animEffect transition="in" filter="fade">
                                      <p:cBhvr>
                                        <p:cTn id="25" dur="1000"/>
                                        <p:tgtEl>
                                          <p:spTgt spid="14"/>
                                        </p:tgtEl>
                                      </p:cBhvr>
                                    </p:animEffect>
                                    <p:anim calcmode="lin" valueType="num">
                                      <p:cBhvr>
                                        <p:cTn id="26" dur="1000" fill="hold"/>
                                        <p:tgtEl>
                                          <p:spTgt spid="14"/>
                                        </p:tgtEl>
                                        <p:attrNameLst>
                                          <p:attrName>ppt_x</p:attrName>
                                        </p:attrNameLst>
                                      </p:cBhvr>
                                      <p:tavLst>
                                        <p:tav tm="0">
                                          <p:val>
                                            <p:strVal val="#ppt_x"/>
                                          </p:val>
                                        </p:tav>
                                        <p:tav tm="100000">
                                          <p:val>
                                            <p:strVal val="#ppt_x"/>
                                          </p:val>
                                        </p:tav>
                                      </p:tavLst>
                                    </p:anim>
                                    <p:anim calcmode="lin" valueType="num">
                                      <p:cBhvr>
                                        <p:cTn id="27" dur="900" decel="100000" fill="hold"/>
                                        <p:tgtEl>
                                          <p:spTgt spid="14"/>
                                        </p:tgtEl>
                                        <p:attrNameLst>
                                          <p:attrName>ppt_y</p:attrName>
                                        </p:attrNameLst>
                                      </p:cBhvr>
                                      <p:tavLst>
                                        <p:tav tm="0">
                                          <p:val>
                                            <p:strVal val="#ppt_y+1"/>
                                          </p:val>
                                        </p:tav>
                                        <p:tav tm="100000">
                                          <p:val>
                                            <p:strVal val="#ppt_y-.03"/>
                                          </p:val>
                                        </p:tav>
                                      </p:tavLst>
                                    </p:anim>
                                    <p:anim calcmode="lin" valueType="num">
                                      <p:cBhvr>
                                        <p:cTn id="28" dur="100" accel="100000" fill="hold">
                                          <p:stCondLst>
                                            <p:cond delay="900"/>
                                          </p:stCondLst>
                                        </p:cTn>
                                        <p:tgtEl>
                                          <p:spTgt spid="14"/>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animBg="1"/>
      <p:bldP spid="9" grpId="0" animBg="1"/>
      <p:bldP spid="1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lstStyle/>
          <a:p>
            <a:pPr algn="r"/>
            <a:r>
              <a:rPr lang="fa-IR" dirty="0" smtClean="0">
                <a:cs typeface="B Nazanin" pitchFamily="2" charset="-78"/>
              </a:rPr>
              <a:t>بیان مسئله</a:t>
            </a:r>
            <a:endParaRPr lang="en-US" dirty="0">
              <a:cs typeface="B Nazanin" pitchFamily="2" charset="-78"/>
            </a:endParaRPr>
          </a:p>
        </p:txBody>
      </p:sp>
      <p:graphicFrame>
        <p:nvGraphicFramePr>
          <p:cNvPr id="4" name="Content Placeholder 3"/>
          <p:cNvGraphicFramePr>
            <a:graphicFrameLocks noGrp="1"/>
          </p:cNvGraphicFramePr>
          <p:nvPr>
            <p:ph idx="1"/>
          </p:nvPr>
        </p:nvGraphicFramePr>
        <p:xfrm>
          <a:off x="0" y="914400"/>
          <a:ext cx="9144000" cy="6400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Footer Placeholder 7"/>
          <p:cNvSpPr>
            <a:spLocks noGrp="1"/>
          </p:cNvSpPr>
          <p:nvPr>
            <p:ph type="ftr" sz="quarter" idx="11"/>
          </p:nvPr>
        </p:nvSpPr>
        <p:spPr/>
        <p:txBody>
          <a:bodyPr/>
          <a:lstStyle/>
          <a:p>
            <a:pPr>
              <a:defRPr/>
            </a:pPr>
            <a:r>
              <a:rPr lang="fa-IR" smtClean="0"/>
              <a:t>ارائه مدل دولت الكترونيك در حكمراني مطلوب</a:t>
            </a:r>
            <a:endParaRPr lang="en-US"/>
          </a:p>
        </p:txBody>
      </p:sp>
      <p:sp>
        <p:nvSpPr>
          <p:cNvPr id="9" name="Slide Number Placeholder 8"/>
          <p:cNvSpPr>
            <a:spLocks noGrp="1"/>
          </p:cNvSpPr>
          <p:nvPr>
            <p:ph type="sldNum" sz="quarter" idx="12"/>
          </p:nvPr>
        </p:nvSpPr>
        <p:spPr/>
        <p:txBody>
          <a:bodyPr/>
          <a:lstStyle/>
          <a:p>
            <a:pPr>
              <a:defRPr/>
            </a:pPr>
            <a:fld id="{9FA7ED4E-D241-4C3B-B55F-31478354F73A}" type="slidenum">
              <a:rPr lang="ar-SA" sz="1800" smtClean="0">
                <a:solidFill>
                  <a:schemeClr val="tx1"/>
                </a:solidFill>
                <a:cs typeface="B Lotus" pitchFamily="2" charset="-78"/>
              </a:rPr>
              <a:pPr>
                <a:defRPr/>
              </a:pPr>
              <a:t>4</a:t>
            </a:fld>
            <a:endParaRPr lang="en-US" sz="1800" dirty="0">
              <a:solidFill>
                <a:schemeClr val="tx1"/>
              </a:solidFill>
              <a:cs typeface="B Lotus"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4" presetClass="path" presetSubtype="0" accel="50000" decel="50000" fill="hold" grpId="0" nodeType="withEffect">
                                  <p:stCondLst>
                                    <p:cond delay="0"/>
                                  </p:stCondLst>
                                  <p:childTnLst>
                                    <p:animMotion origin="layout" path="M 0 0  L 0.067 -0.05333  C 0.081 -0.06533  0.102 -0.072  0.124 -0.072  C 0.149 -0.072  0.169 -0.06533  0.183 -0.05333  L 0.25 0  E" pathEditMode="relative" ptsTypes="">
                                      <p:cBhvr>
                                        <p:cTn id="6" dur="2000" fill="hold"/>
                                        <p:tgtEl>
                                          <p:spTgt spid="4"/>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53000" y="304800"/>
            <a:ext cx="3581400" cy="609600"/>
          </a:xfrm>
        </p:spPr>
        <p:txBody>
          <a:bodyPr>
            <a:normAutofit fontScale="90000"/>
          </a:bodyPr>
          <a:lstStyle/>
          <a:p>
            <a:pPr lvl="0" algn="ctr"/>
            <a:endParaRPr lang="fa-IR" sz="4000" dirty="0">
              <a:cs typeface="B Nazanin"/>
            </a:endParaRPr>
          </a:p>
        </p:txBody>
      </p:sp>
      <p:sp>
        <p:nvSpPr>
          <p:cNvPr id="3" name="Content Placeholder 2"/>
          <p:cNvSpPr>
            <a:spLocks noGrp="1"/>
          </p:cNvSpPr>
          <p:nvPr>
            <p:ph idx="1"/>
          </p:nvPr>
        </p:nvSpPr>
        <p:spPr>
          <a:xfrm>
            <a:off x="457200" y="2428869"/>
            <a:ext cx="7467600" cy="2928958"/>
          </a:xfrm>
        </p:spPr>
        <p:txBody>
          <a:bodyPr>
            <a:normAutofit/>
          </a:bodyPr>
          <a:lstStyle/>
          <a:p>
            <a:pPr marL="0" indent="0" algn="r" rtl="1">
              <a:buNone/>
            </a:pPr>
            <a:endParaRPr lang="fa-IR" sz="2400" dirty="0" smtClean="0">
              <a:cs typeface="B Titr" pitchFamily="2" charset="-78"/>
            </a:endParaRPr>
          </a:p>
          <a:p>
            <a:pPr marL="0" indent="0" algn="r" rtl="1">
              <a:buNone/>
            </a:pPr>
            <a:endParaRPr lang="fa-IR" sz="2800" dirty="0">
              <a:cs typeface="B Titr" pitchFamily="2" charset="-78"/>
            </a:endParaRPr>
          </a:p>
        </p:txBody>
      </p:sp>
      <p:graphicFrame>
        <p:nvGraphicFramePr>
          <p:cNvPr id="5" name="Diagram 4"/>
          <p:cNvGraphicFramePr/>
          <p:nvPr/>
        </p:nvGraphicFramePr>
        <p:xfrm>
          <a:off x="500034" y="1825628"/>
          <a:ext cx="7358114" cy="16033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0" name="Title 1"/>
          <p:cNvSpPr txBox="1">
            <a:spLocks/>
          </p:cNvSpPr>
          <p:nvPr/>
        </p:nvSpPr>
        <p:spPr>
          <a:xfrm>
            <a:off x="381000" y="457200"/>
            <a:ext cx="7467600" cy="1214438"/>
          </a:xfrm>
          <a:prstGeom prst="rect">
            <a:avLst/>
          </a:prstGeom>
        </p:spPr>
        <p:txBody>
          <a:bodyPr vert="horz" lIns="45720" rIns="4572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fa-IR" sz="2400" b="0" i="0" u="none" strike="noStrike" kern="1200" cap="none" spc="0" normalizeH="0" baseline="0" noProof="0" dirty="0">
              <a:ln>
                <a:noFill/>
              </a:ln>
              <a:solidFill>
                <a:schemeClr val="tx1"/>
              </a:solidFill>
              <a:effectLst/>
              <a:uLnTx/>
              <a:uFillTx/>
              <a:latin typeface="+mj-lt"/>
              <a:ea typeface="+mj-ea"/>
              <a:cs typeface="B Nazanin"/>
            </a:endParaRPr>
          </a:p>
        </p:txBody>
      </p:sp>
      <p:graphicFrame>
        <p:nvGraphicFramePr>
          <p:cNvPr id="6" name="Content Placeholder 3"/>
          <p:cNvGraphicFramePr>
            <a:graphicFrameLocks/>
          </p:cNvGraphicFramePr>
          <p:nvPr/>
        </p:nvGraphicFramePr>
        <p:xfrm>
          <a:off x="-32" y="3505200"/>
          <a:ext cx="7467600" cy="2978177"/>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11" name="Footer Placeholder 10"/>
          <p:cNvSpPr>
            <a:spLocks noGrp="1"/>
          </p:cNvSpPr>
          <p:nvPr>
            <p:ph type="ftr" sz="quarter" idx="11"/>
          </p:nvPr>
        </p:nvSpPr>
        <p:spPr/>
        <p:txBody>
          <a:bodyPr/>
          <a:lstStyle/>
          <a:p>
            <a:pPr>
              <a:defRPr/>
            </a:pPr>
            <a:r>
              <a:rPr lang="fa-IR" smtClean="0"/>
              <a:t>ارائه مدل دولت الكترونيك در حكمراني مطلوب</a:t>
            </a:r>
            <a:endParaRPr lang="en-US"/>
          </a:p>
        </p:txBody>
      </p:sp>
      <p:sp>
        <p:nvSpPr>
          <p:cNvPr id="12" name="Slide Number Placeholder 11"/>
          <p:cNvSpPr>
            <a:spLocks noGrp="1"/>
          </p:cNvSpPr>
          <p:nvPr>
            <p:ph type="sldNum" sz="quarter" idx="12"/>
          </p:nvPr>
        </p:nvSpPr>
        <p:spPr/>
        <p:txBody>
          <a:bodyPr/>
          <a:lstStyle/>
          <a:p>
            <a:pPr>
              <a:defRPr/>
            </a:pPr>
            <a:fld id="{9FA7ED4E-D241-4C3B-B55F-31478354F73A}" type="slidenum">
              <a:rPr lang="ar-SA" sz="1800" smtClean="0">
                <a:solidFill>
                  <a:schemeClr val="tx1"/>
                </a:solidFill>
              </a:rPr>
              <a:pPr>
                <a:defRPr/>
              </a:pPr>
              <a:t>5</a:t>
            </a:fld>
            <a:endParaRPr lang="en-US" sz="1800" dirty="0">
              <a:solidFill>
                <a:schemeClr val="tx1"/>
              </a:solidFill>
            </a:endParaRPr>
          </a:p>
        </p:txBody>
      </p:sp>
    </p:spTree>
    <p:extLst>
      <p:ext uri="{BB962C8B-B14F-4D97-AF65-F5344CB8AC3E}">
        <p14:creationId xmlns="" xmlns:p14="http://schemas.microsoft.com/office/powerpoint/2010/main" val="26692826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strVal val="#ppt_w+.3"/>
                                          </p:val>
                                        </p:tav>
                                        <p:tav tm="100000">
                                          <p:val>
                                            <p:strVal val="#ppt_w"/>
                                          </p:val>
                                        </p:tav>
                                      </p:tavLst>
                                    </p:anim>
                                    <p:anim calcmode="lin" valueType="num">
                                      <p:cBhvr>
                                        <p:cTn id="8" dur="1000" fill="hold"/>
                                        <p:tgtEl>
                                          <p:spTgt spid="5"/>
                                        </p:tgtEl>
                                        <p:attrNameLst>
                                          <p:attrName>ppt_h</p:attrName>
                                        </p:attrNameLst>
                                      </p:cBhvr>
                                      <p:tavLst>
                                        <p:tav tm="0">
                                          <p:val>
                                            <p:strVal val="#ppt_h"/>
                                          </p:val>
                                        </p:tav>
                                        <p:tav tm="100000">
                                          <p:val>
                                            <p:strVal val="#ppt_h"/>
                                          </p:val>
                                        </p:tav>
                                      </p:tavLst>
                                    </p:anim>
                                    <p:animEffect transition="in" filter="fade">
                                      <p:cBhvr>
                                        <p:cTn id="9" dur="1000"/>
                                        <p:tgtEl>
                                          <p:spTgt spid="5"/>
                                        </p:tgtEl>
                                      </p:cBhvr>
                                    </p:animEffect>
                                  </p:childTnLst>
                                </p:cTn>
                              </p:par>
                              <p:par>
                                <p:cTn id="10" presetID="2" presetClass="entr" presetSubtype="4" fill="hold" grpId="0" nodeType="withEffect" nodePh="1">
                                  <p:stCondLst>
                                    <p:cond delay="0"/>
                                  </p:stCondLst>
                                  <p:endCondLst>
                                    <p:cond evt="begin" delay="0">
                                      <p:tn val="10"/>
                                    </p:cond>
                                  </p:endCondLst>
                                  <p:childTnLst>
                                    <p:set>
                                      <p:cBhvr>
                                        <p:cTn id="11" dur="1" fill="hold">
                                          <p:stCondLst>
                                            <p:cond delay="0"/>
                                          </p:stCondLst>
                                        </p:cTn>
                                        <p:tgtEl>
                                          <p:spTgt spid="2"/>
                                        </p:tgtEl>
                                        <p:attrNameLst>
                                          <p:attrName>style.visibility</p:attrName>
                                        </p:attrNameLst>
                                      </p:cBhvr>
                                      <p:to>
                                        <p:strVal val="visible"/>
                                      </p:to>
                                    </p:set>
                                    <p:anim calcmode="lin" valueType="num">
                                      <p:cBhvr additive="base">
                                        <p:cTn id="12" dur="500" fill="hold"/>
                                        <p:tgtEl>
                                          <p:spTgt spid="2"/>
                                        </p:tgtEl>
                                        <p:attrNameLst>
                                          <p:attrName>ppt_x</p:attrName>
                                        </p:attrNameLst>
                                      </p:cBhvr>
                                      <p:tavLst>
                                        <p:tav tm="0">
                                          <p:val>
                                            <p:strVal val="#ppt_x"/>
                                          </p:val>
                                        </p:tav>
                                        <p:tav tm="100000">
                                          <p:val>
                                            <p:strVal val="#ppt_x"/>
                                          </p:val>
                                        </p:tav>
                                      </p:tavLst>
                                    </p:anim>
                                    <p:anim calcmode="lin" valueType="num">
                                      <p:cBhvr additive="base">
                                        <p:cTn id="13" dur="500" fill="hold"/>
                                        <p:tgtEl>
                                          <p:spTgt spid="2"/>
                                        </p:tgtEl>
                                        <p:attrNameLst>
                                          <p:attrName>ppt_y</p:attrName>
                                        </p:attrNameLst>
                                      </p:cBhvr>
                                      <p:tavLst>
                                        <p:tav tm="0">
                                          <p:val>
                                            <p:strVal val="1+#ppt_h/2"/>
                                          </p:val>
                                        </p:tav>
                                        <p:tav tm="100000">
                                          <p:val>
                                            <p:strVal val="#ppt_y"/>
                                          </p:val>
                                        </p:tav>
                                      </p:tavLst>
                                    </p:anim>
                                  </p:childTnLst>
                                </p:cTn>
                              </p:par>
                              <p:par>
                                <p:cTn id="14" presetID="2" presetClass="entr" presetSubtype="4" fill="hold" grpId="0" nodeType="withEffect" nodePh="1">
                                  <p:stCondLst>
                                    <p:cond delay="0"/>
                                  </p:stCondLst>
                                  <p:endCondLst>
                                    <p:cond evt="begin" delay="0">
                                      <p:tn val="14"/>
                                    </p:cond>
                                  </p:endCondLst>
                                  <p:childTnLst>
                                    <p:set>
                                      <p:cBhvr>
                                        <p:cTn id="15" dur="1" fill="hold">
                                          <p:stCondLst>
                                            <p:cond delay="0"/>
                                          </p:stCondLst>
                                        </p:cTn>
                                        <p:tgtEl>
                                          <p:spTgt spid="10"/>
                                        </p:tgtEl>
                                        <p:attrNameLst>
                                          <p:attrName>style.visibility</p:attrName>
                                        </p:attrNameLst>
                                      </p:cBhvr>
                                      <p:to>
                                        <p:strVal val="visible"/>
                                      </p:to>
                                    </p:set>
                                    <p:anim calcmode="lin" valueType="num">
                                      <p:cBhvr additive="base">
                                        <p:cTn id="16" dur="500" fill="hold"/>
                                        <p:tgtEl>
                                          <p:spTgt spid="10"/>
                                        </p:tgtEl>
                                        <p:attrNameLst>
                                          <p:attrName>ppt_x</p:attrName>
                                        </p:attrNameLst>
                                      </p:cBhvr>
                                      <p:tavLst>
                                        <p:tav tm="0">
                                          <p:val>
                                            <p:strVal val="#ppt_x"/>
                                          </p:val>
                                        </p:tav>
                                        <p:tav tm="100000">
                                          <p:val>
                                            <p:strVal val="#ppt_x"/>
                                          </p:val>
                                        </p:tav>
                                      </p:tavLst>
                                    </p:anim>
                                    <p:anim calcmode="lin" valueType="num">
                                      <p:cBhvr additive="base">
                                        <p:cTn id="17" dur="500" fill="hold"/>
                                        <p:tgtEl>
                                          <p:spTgt spid="10"/>
                                        </p:tgtEl>
                                        <p:attrNameLst>
                                          <p:attrName>ppt_y</p:attrName>
                                        </p:attrNameLst>
                                      </p:cBhvr>
                                      <p:tavLst>
                                        <p:tav tm="0">
                                          <p:val>
                                            <p:strVal val="1+#ppt_h/2"/>
                                          </p:val>
                                        </p:tav>
                                        <p:tav tm="100000">
                                          <p:val>
                                            <p:strVal val="#ppt_y"/>
                                          </p:val>
                                        </p:tav>
                                      </p:tavLst>
                                    </p:anim>
                                  </p:childTnLst>
                                </p:cTn>
                              </p:par>
                              <p:par>
                                <p:cTn id="18" presetID="49" presetClass="entr" presetSubtype="0" decel="100000" fill="hold" grpId="0" nodeType="withEffect">
                                  <p:stCondLst>
                                    <p:cond delay="0"/>
                                  </p:stCondLst>
                                  <p:childTnLst>
                                    <p:set>
                                      <p:cBhvr>
                                        <p:cTn id="19" dur="1" fill="hold">
                                          <p:stCondLst>
                                            <p:cond delay="0"/>
                                          </p:stCondLst>
                                        </p:cTn>
                                        <p:tgtEl>
                                          <p:spTgt spid="6"/>
                                        </p:tgtEl>
                                        <p:attrNameLst>
                                          <p:attrName>style.visibility</p:attrName>
                                        </p:attrNameLst>
                                      </p:cBhvr>
                                      <p:to>
                                        <p:strVal val="visible"/>
                                      </p:to>
                                    </p:set>
                                    <p:anim calcmode="lin" valueType="num">
                                      <p:cBhvr>
                                        <p:cTn id="20" dur="500" fill="hold"/>
                                        <p:tgtEl>
                                          <p:spTgt spid="6"/>
                                        </p:tgtEl>
                                        <p:attrNameLst>
                                          <p:attrName>ppt_w</p:attrName>
                                        </p:attrNameLst>
                                      </p:cBhvr>
                                      <p:tavLst>
                                        <p:tav tm="0">
                                          <p:val>
                                            <p:fltVal val="0"/>
                                          </p:val>
                                        </p:tav>
                                        <p:tav tm="100000">
                                          <p:val>
                                            <p:strVal val="#ppt_w"/>
                                          </p:val>
                                        </p:tav>
                                      </p:tavLst>
                                    </p:anim>
                                    <p:anim calcmode="lin" valueType="num">
                                      <p:cBhvr>
                                        <p:cTn id="21" dur="500" fill="hold"/>
                                        <p:tgtEl>
                                          <p:spTgt spid="6"/>
                                        </p:tgtEl>
                                        <p:attrNameLst>
                                          <p:attrName>ppt_h</p:attrName>
                                        </p:attrNameLst>
                                      </p:cBhvr>
                                      <p:tavLst>
                                        <p:tav tm="0">
                                          <p:val>
                                            <p:fltVal val="0"/>
                                          </p:val>
                                        </p:tav>
                                        <p:tav tm="100000">
                                          <p:val>
                                            <p:strVal val="#ppt_h"/>
                                          </p:val>
                                        </p:tav>
                                      </p:tavLst>
                                    </p:anim>
                                    <p:anim calcmode="lin" valueType="num">
                                      <p:cBhvr>
                                        <p:cTn id="22" dur="500" fill="hold"/>
                                        <p:tgtEl>
                                          <p:spTgt spid="6"/>
                                        </p:tgtEl>
                                        <p:attrNameLst>
                                          <p:attrName>style.rotation</p:attrName>
                                        </p:attrNameLst>
                                      </p:cBhvr>
                                      <p:tavLst>
                                        <p:tav tm="0">
                                          <p:val>
                                            <p:fltVal val="360"/>
                                          </p:val>
                                        </p:tav>
                                        <p:tav tm="100000">
                                          <p:val>
                                            <p:fltVal val="0"/>
                                          </p:val>
                                        </p:tav>
                                      </p:tavLst>
                                    </p:anim>
                                    <p:animEffect transition="in" filter="fade">
                                      <p:cBhvr>
                                        <p:cTn id="23"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5" grpId="0">
        <p:bldAsOne/>
      </p:bldGraphic>
      <p:bldP spid="10" grpId="0"/>
      <p:bldGraphic spid="6" grpId="0">
        <p:bldAsOne/>
      </p:bldGraphic>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graphicFrame>
        <p:nvGraphicFramePr>
          <p:cNvPr id="4" name="Content Placeholder 3"/>
          <p:cNvGraphicFramePr>
            <a:graphicFrameLocks noGrp="1"/>
          </p:cNvGraphicFramePr>
          <p:nvPr>
            <p:ph idx="1"/>
          </p:nvPr>
        </p:nvGraphicFramePr>
        <p:xfrm>
          <a:off x="-2643238" y="-714404"/>
          <a:ext cx="12787402" cy="757242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5" name="Group 4"/>
          <p:cNvGrpSpPr/>
          <p:nvPr/>
        </p:nvGrpSpPr>
        <p:grpSpPr>
          <a:xfrm>
            <a:off x="0" y="0"/>
            <a:ext cx="1049777" cy="524888"/>
            <a:chOff x="3812955" y="2745879"/>
            <a:chExt cx="1049777" cy="524888"/>
          </a:xfrm>
        </p:grpSpPr>
        <p:sp>
          <p:nvSpPr>
            <p:cNvPr id="6" name="Rectangle 5"/>
            <p:cNvSpPr/>
            <p:nvPr/>
          </p:nvSpPr>
          <p:spPr>
            <a:xfrm>
              <a:off x="3812955" y="2745879"/>
              <a:ext cx="1049777" cy="524888"/>
            </a:xfrm>
            <a:prstGeom prst="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7" name="Rectangle 6"/>
            <p:cNvSpPr/>
            <p:nvPr/>
          </p:nvSpPr>
          <p:spPr>
            <a:xfrm>
              <a:off x="3812955" y="2745879"/>
              <a:ext cx="1049777" cy="52488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985" tIns="6985" rIns="6985" bIns="698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a-IR" sz="1100" b="0" i="0" u="none" strike="noStrike" kern="1200" cap="none" normalizeH="0" baseline="0" dirty="0" smtClean="0">
                  <a:ln>
                    <a:noFill/>
                  </a:ln>
                  <a:solidFill>
                    <a:schemeClr val="tx1"/>
                  </a:solidFill>
                  <a:effectLst/>
                  <a:latin typeface="Arial" pitchFamily="34" charset="0"/>
                  <a:cs typeface="Arial" pitchFamily="34" charset="0"/>
                </a:rPr>
                <a:t>طرح نظري مساله تحقیق</a:t>
              </a:r>
              <a:endParaRPr kumimoji="0" lang="en-US" sz="1100" b="0" i="0" u="none" strike="noStrike" kern="1200" cap="none" normalizeH="0" baseline="0" dirty="0" smtClean="0">
                <a:ln>
                  <a:noFill/>
                </a:ln>
                <a:solidFill>
                  <a:schemeClr val="tx1"/>
                </a:solidFill>
                <a:effectLst/>
                <a:latin typeface="Arial" pitchFamily="34" charset="0"/>
                <a:cs typeface="Arial" pitchFamily="34" charset="0"/>
              </a:endParaRPr>
            </a:p>
          </p:txBody>
        </p:sp>
      </p:grpSp>
      <p:sp>
        <p:nvSpPr>
          <p:cNvPr id="8" name="Footer Placeholder 7"/>
          <p:cNvSpPr>
            <a:spLocks noGrp="1"/>
          </p:cNvSpPr>
          <p:nvPr>
            <p:ph type="ftr" sz="quarter" idx="11"/>
          </p:nvPr>
        </p:nvSpPr>
        <p:spPr/>
        <p:txBody>
          <a:bodyPr/>
          <a:lstStyle/>
          <a:p>
            <a:pPr>
              <a:defRPr/>
            </a:pPr>
            <a:r>
              <a:rPr lang="fa-IR" smtClean="0"/>
              <a:t>ارائه مدل دولت الكترونيك در حكمراني مطلوب</a:t>
            </a:r>
            <a:endParaRPr lang="en-US"/>
          </a:p>
        </p:txBody>
      </p:sp>
      <p:sp>
        <p:nvSpPr>
          <p:cNvPr id="9" name="Slide Number Placeholder 8"/>
          <p:cNvSpPr>
            <a:spLocks noGrp="1"/>
          </p:cNvSpPr>
          <p:nvPr>
            <p:ph type="sldNum" sz="quarter" idx="12"/>
          </p:nvPr>
        </p:nvSpPr>
        <p:spPr/>
        <p:txBody>
          <a:bodyPr/>
          <a:lstStyle/>
          <a:p>
            <a:pPr>
              <a:defRPr/>
            </a:pPr>
            <a:fld id="{9FA7ED4E-D241-4C3B-B55F-31478354F73A}" type="slidenum">
              <a:rPr lang="ar-SA" sz="1800" smtClean="0">
                <a:solidFill>
                  <a:schemeClr val="tx1"/>
                </a:solidFill>
              </a:rPr>
              <a:pPr>
                <a:defRPr/>
              </a:pPr>
              <a:t>6</a:t>
            </a:fld>
            <a:endParaRPr lang="en-US" sz="180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 calcmode="lin" valueType="num">
                                      <p:cBhvr>
                                        <p:cTn id="9" dur="500" fill="hold"/>
                                        <p:tgtEl>
                                          <p:spTgt spid="4"/>
                                        </p:tgtEl>
                                        <p:attrNameLst>
                                          <p:attrName>style.rotation</p:attrName>
                                        </p:attrNameLst>
                                      </p:cBhvr>
                                      <p:tavLst>
                                        <p:tav tm="0">
                                          <p:val>
                                            <p:fltVal val="360"/>
                                          </p:val>
                                        </p:tav>
                                        <p:tav tm="100000">
                                          <p:val>
                                            <p:fltVal val="0"/>
                                          </p:val>
                                        </p:tav>
                                      </p:tavLst>
                                    </p:anim>
                                    <p:animEffect transition="in" filter="fade">
                                      <p:cBhvr>
                                        <p:cTn id="1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graphicFrame>
        <p:nvGraphicFramePr>
          <p:cNvPr id="4" name="Content Placeholder 3"/>
          <p:cNvGraphicFramePr>
            <a:graphicFrameLocks noGrp="1"/>
          </p:cNvGraphicFramePr>
          <p:nvPr>
            <p:ph idx="1"/>
          </p:nvPr>
        </p:nvGraphicFramePr>
        <p:xfrm>
          <a:off x="-2643238" y="-714404"/>
          <a:ext cx="12787402" cy="757242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Horizontal Scroll 5"/>
          <p:cNvSpPr/>
          <p:nvPr/>
        </p:nvSpPr>
        <p:spPr>
          <a:xfrm>
            <a:off x="4267200" y="304800"/>
            <a:ext cx="3048000" cy="1752600"/>
          </a:xfrm>
          <a:prstGeom prst="horizontalScroll">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Horizontal Scroll 7"/>
          <p:cNvSpPr/>
          <p:nvPr/>
        </p:nvSpPr>
        <p:spPr>
          <a:xfrm>
            <a:off x="4495800" y="5105400"/>
            <a:ext cx="2819400" cy="1524000"/>
          </a:xfrm>
          <a:prstGeom prst="horizontalScroll">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Horizontal Scroll 8"/>
          <p:cNvSpPr/>
          <p:nvPr/>
        </p:nvSpPr>
        <p:spPr>
          <a:xfrm>
            <a:off x="6019800" y="2895600"/>
            <a:ext cx="2819400" cy="1524000"/>
          </a:xfrm>
          <a:prstGeom prst="horizontalScroll">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4800600" y="5715000"/>
            <a:ext cx="2362200" cy="369332"/>
          </a:xfrm>
          <a:prstGeom prst="rect">
            <a:avLst/>
          </a:prstGeom>
          <a:noFill/>
        </p:spPr>
        <p:txBody>
          <a:bodyPr wrap="square" rtlCol="0">
            <a:spAutoFit/>
          </a:bodyPr>
          <a:lstStyle/>
          <a:p>
            <a:endParaRPr lang="en-US" dirty="0"/>
          </a:p>
        </p:txBody>
      </p:sp>
      <p:sp>
        <p:nvSpPr>
          <p:cNvPr id="13" name="TextBox 12"/>
          <p:cNvSpPr txBox="1"/>
          <p:nvPr/>
        </p:nvSpPr>
        <p:spPr>
          <a:xfrm>
            <a:off x="4876800" y="5486400"/>
            <a:ext cx="2438400" cy="1015663"/>
          </a:xfrm>
          <a:prstGeom prst="rect">
            <a:avLst/>
          </a:prstGeom>
          <a:noFill/>
        </p:spPr>
        <p:txBody>
          <a:bodyPr wrap="square" rtlCol="0">
            <a:spAutoFit/>
          </a:bodyPr>
          <a:lstStyle/>
          <a:p>
            <a:pPr rtl="1"/>
            <a:r>
              <a:rPr lang="fa-IR" sz="1200" dirty="0" smtClean="0">
                <a:cs typeface="B Nazanin"/>
              </a:rPr>
              <a:t>"نظريه تقويت" فناوري اطلاعات را ابزاري مي‌داند مانند ديگر ابزارهاي بشرساخته موجود. از اين منظر فناوري اطلاعات طوري توسعه و مديريت مي‌شود كه تنها نظم قدرت موجود را تقويت كند</a:t>
            </a:r>
            <a:r>
              <a:rPr lang="en-US" sz="1200" dirty="0" smtClean="0">
                <a:cs typeface="B Nazanin"/>
              </a:rPr>
              <a:t> </a:t>
            </a:r>
            <a:r>
              <a:rPr lang="fa-IR" sz="1200" dirty="0" smtClean="0">
                <a:cs typeface="B Nazanin"/>
              </a:rPr>
              <a:t>(كورسي-نوريس, 2008)</a:t>
            </a:r>
            <a:endParaRPr lang="en-US" sz="1200" dirty="0">
              <a:cs typeface="B Nazanin"/>
            </a:endParaRPr>
          </a:p>
        </p:txBody>
      </p:sp>
      <p:sp>
        <p:nvSpPr>
          <p:cNvPr id="14" name="TextBox 13"/>
          <p:cNvSpPr txBox="1"/>
          <p:nvPr/>
        </p:nvSpPr>
        <p:spPr>
          <a:xfrm>
            <a:off x="6324600" y="3276600"/>
            <a:ext cx="2362200" cy="830997"/>
          </a:xfrm>
          <a:prstGeom prst="rect">
            <a:avLst/>
          </a:prstGeom>
          <a:noFill/>
        </p:spPr>
        <p:txBody>
          <a:bodyPr wrap="square" rtlCol="0">
            <a:spAutoFit/>
          </a:bodyPr>
          <a:lstStyle/>
          <a:p>
            <a:pPr algn="r" rtl="1"/>
            <a:r>
              <a:rPr lang="fa-IR" sz="1200" dirty="0" smtClean="0">
                <a:cs typeface="B Nazanin"/>
              </a:rPr>
              <a:t>روش‌هاي فناوري اطلاعاتي معادل كارآمدي هستند. بنابراين از ديد نظريه سيستم‌ها در طراحي سيستمي، توجه به عوامل  فني از عوامل انساني بيشتر است(گارسون, 2006).</a:t>
            </a:r>
            <a:endParaRPr lang="en-US" sz="1200" dirty="0">
              <a:cs typeface="B Nazanin"/>
            </a:endParaRPr>
          </a:p>
        </p:txBody>
      </p:sp>
      <p:sp>
        <p:nvSpPr>
          <p:cNvPr id="15" name="TextBox 14"/>
          <p:cNvSpPr txBox="1"/>
          <p:nvPr/>
        </p:nvSpPr>
        <p:spPr>
          <a:xfrm>
            <a:off x="4419600" y="685800"/>
            <a:ext cx="3048000" cy="1200329"/>
          </a:xfrm>
          <a:prstGeom prst="rect">
            <a:avLst/>
          </a:prstGeom>
          <a:noFill/>
        </p:spPr>
        <p:txBody>
          <a:bodyPr wrap="square" rtlCol="0">
            <a:spAutoFit/>
          </a:bodyPr>
          <a:lstStyle/>
          <a:p>
            <a:r>
              <a:rPr lang="fa-IR" sz="1200" dirty="0" smtClean="0">
                <a:cs typeface="B Nazanin"/>
              </a:rPr>
              <a:t>از منظر "نظريه جبر فناورانه"، فناوري اطلاعات نيرويي غير قابل توقف است بدين ترتيب فناوري اطلاعات يك قدرت ارگانيك است كه طبق تمايلات و جهت گيري‌هاي دروني خودش در حال نمو است و بواسطه قدرتش جهان را از طرق مختلف تغيير مي‌دهد و تغييرات دولت هم بخشي از تغييرات جهان محسوب مي‌شود (گارسون, 2006). </a:t>
            </a:r>
            <a:endParaRPr lang="en-US" sz="1200" dirty="0">
              <a:cs typeface="B Nazanin"/>
            </a:endParaRPr>
          </a:p>
        </p:txBody>
      </p:sp>
      <p:grpSp>
        <p:nvGrpSpPr>
          <p:cNvPr id="12" name="Group 11"/>
          <p:cNvGrpSpPr/>
          <p:nvPr/>
        </p:nvGrpSpPr>
        <p:grpSpPr>
          <a:xfrm>
            <a:off x="0" y="0"/>
            <a:ext cx="1049777" cy="524888"/>
            <a:chOff x="3812955" y="2745879"/>
            <a:chExt cx="1049777" cy="524888"/>
          </a:xfrm>
        </p:grpSpPr>
        <p:sp>
          <p:nvSpPr>
            <p:cNvPr id="16" name="Rectangle 15"/>
            <p:cNvSpPr/>
            <p:nvPr/>
          </p:nvSpPr>
          <p:spPr>
            <a:xfrm>
              <a:off x="3812955" y="2745879"/>
              <a:ext cx="1049777" cy="524888"/>
            </a:xfrm>
            <a:prstGeom prst="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7" name="Rectangle 16"/>
            <p:cNvSpPr/>
            <p:nvPr/>
          </p:nvSpPr>
          <p:spPr>
            <a:xfrm>
              <a:off x="3812955" y="2745879"/>
              <a:ext cx="1049777" cy="52488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985" tIns="6985" rIns="6985" bIns="698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a-IR" sz="1100" b="0" i="0" u="none" strike="noStrike" kern="1200" cap="none" normalizeH="0" baseline="0" dirty="0" smtClean="0">
                  <a:ln>
                    <a:noFill/>
                  </a:ln>
                  <a:solidFill>
                    <a:schemeClr val="tx1"/>
                  </a:solidFill>
                  <a:effectLst/>
                  <a:latin typeface="Arial" pitchFamily="34" charset="0"/>
                  <a:cs typeface="Arial" pitchFamily="34" charset="0"/>
                </a:rPr>
                <a:t>طرح نظري مساله تحقیق</a:t>
              </a:r>
              <a:endParaRPr kumimoji="0" lang="en-US" sz="1100" b="0" i="0" u="none" strike="noStrike" kern="1200" cap="none" normalizeH="0" baseline="0" dirty="0" smtClean="0">
                <a:ln>
                  <a:noFill/>
                </a:ln>
                <a:solidFill>
                  <a:schemeClr val="tx1"/>
                </a:solidFill>
                <a:effectLst/>
                <a:latin typeface="Arial" pitchFamily="34" charset="0"/>
                <a:cs typeface="Arial" pitchFamily="34" charset="0"/>
              </a:endParaRPr>
            </a:p>
          </p:txBody>
        </p:sp>
      </p:grpSp>
      <p:sp>
        <p:nvSpPr>
          <p:cNvPr id="18" name="Footer Placeholder 17"/>
          <p:cNvSpPr>
            <a:spLocks noGrp="1"/>
          </p:cNvSpPr>
          <p:nvPr>
            <p:ph type="ftr" sz="quarter" idx="11"/>
          </p:nvPr>
        </p:nvSpPr>
        <p:spPr/>
        <p:txBody>
          <a:bodyPr/>
          <a:lstStyle/>
          <a:p>
            <a:pPr>
              <a:defRPr/>
            </a:pPr>
            <a:r>
              <a:rPr lang="fa-IR" smtClean="0"/>
              <a:t>ارائه مدل دولت الكترونيك در حكمراني مطلوب</a:t>
            </a:r>
            <a:endParaRPr lang="en-US"/>
          </a:p>
        </p:txBody>
      </p:sp>
      <p:sp>
        <p:nvSpPr>
          <p:cNvPr id="19" name="Slide Number Placeholder 18"/>
          <p:cNvSpPr>
            <a:spLocks noGrp="1"/>
          </p:cNvSpPr>
          <p:nvPr>
            <p:ph type="sldNum" sz="quarter" idx="12"/>
          </p:nvPr>
        </p:nvSpPr>
        <p:spPr/>
        <p:txBody>
          <a:bodyPr/>
          <a:lstStyle/>
          <a:p>
            <a:pPr>
              <a:defRPr/>
            </a:pPr>
            <a:fld id="{CB13C1FA-3C28-4B46-A0A2-D5B57EBB42C6}" type="slidenum">
              <a:rPr lang="ar-SA" sz="1800" smtClean="0">
                <a:solidFill>
                  <a:schemeClr val="tx1"/>
                </a:solidFill>
              </a:rPr>
              <a:pPr>
                <a:defRPr/>
              </a:pPr>
              <a:t>7</a:t>
            </a:fld>
            <a:endParaRPr lang="en-US" sz="180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 calcmode="lin" valueType="num">
                                      <p:cBhvr>
                                        <p:cTn id="9" dur="500" fill="hold"/>
                                        <p:tgtEl>
                                          <p:spTgt spid="4"/>
                                        </p:tgtEl>
                                        <p:attrNameLst>
                                          <p:attrName>style.rotation</p:attrName>
                                        </p:attrNameLst>
                                      </p:cBhvr>
                                      <p:tavLst>
                                        <p:tav tm="0">
                                          <p:val>
                                            <p:fltVal val="360"/>
                                          </p:val>
                                        </p:tav>
                                        <p:tav tm="100000">
                                          <p:val>
                                            <p:fltVal val="0"/>
                                          </p:val>
                                        </p:tav>
                                      </p:tavLst>
                                    </p:anim>
                                    <p:animEffect transition="in" filter="fade">
                                      <p:cBhvr>
                                        <p:cTn id="1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endParaRPr lang="fa-IR" dirty="0" smtClean="0"/>
          </a:p>
        </p:txBody>
      </p:sp>
      <p:sp>
        <p:nvSpPr>
          <p:cNvPr id="7171" name="AutoShape 3"/>
          <p:cNvSpPr>
            <a:spLocks noChangeArrowheads="1"/>
          </p:cNvSpPr>
          <p:nvPr/>
        </p:nvSpPr>
        <p:spPr bwMode="gray">
          <a:xfrm>
            <a:off x="0" y="1752600"/>
            <a:ext cx="3833813" cy="3833813"/>
          </a:xfrm>
          <a:custGeom>
            <a:avLst/>
            <a:gdLst>
              <a:gd name="G0" fmla="+- 1914 0 0"/>
              <a:gd name="G1" fmla="+- 21600 0 1914"/>
              <a:gd name="G2" fmla="+- 21600 0 1914"/>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914" y="10800"/>
                </a:moveTo>
                <a:cubicBezTo>
                  <a:pt x="1914" y="15708"/>
                  <a:pt x="5892" y="19686"/>
                  <a:pt x="10800" y="19686"/>
                </a:cubicBezTo>
                <a:cubicBezTo>
                  <a:pt x="15708" y="19686"/>
                  <a:pt x="19686" y="15708"/>
                  <a:pt x="19686" y="10800"/>
                </a:cubicBezTo>
                <a:cubicBezTo>
                  <a:pt x="19686" y="5892"/>
                  <a:pt x="15708" y="1914"/>
                  <a:pt x="10800" y="1914"/>
                </a:cubicBezTo>
                <a:cubicBezTo>
                  <a:pt x="5892" y="1914"/>
                  <a:pt x="1914" y="5892"/>
                  <a:pt x="1914" y="10800"/>
                </a:cubicBezTo>
                <a:close/>
              </a:path>
            </a:pathLst>
          </a:custGeom>
          <a:gradFill rotWithShape="1">
            <a:gsLst>
              <a:gs pos="0">
                <a:schemeClr val="accent1">
                  <a:gamma/>
                  <a:tint val="60784"/>
                  <a:invGamma/>
                  <a:alpha val="12000"/>
                </a:schemeClr>
              </a:gs>
              <a:gs pos="50000">
                <a:schemeClr val="accent1"/>
              </a:gs>
              <a:gs pos="100000">
                <a:schemeClr val="accent1">
                  <a:gamma/>
                  <a:tint val="60784"/>
                  <a:invGamma/>
                  <a:alpha val="12000"/>
                </a:schemeClr>
              </a:gs>
            </a:gsLst>
            <a:lin ang="2700000" scaled="1"/>
          </a:gradFill>
          <a:ln w="9525">
            <a:noFill/>
            <a:round/>
            <a:headEnd/>
            <a:tailEnd/>
          </a:ln>
          <a:effectLst/>
        </p:spPr>
        <p:txBody>
          <a:bodyPr wrap="none" anchor="ctr"/>
          <a:lstStyle/>
          <a:p>
            <a:pPr>
              <a:defRPr/>
            </a:pPr>
            <a:endParaRPr lang="fa-IR"/>
          </a:p>
        </p:txBody>
      </p:sp>
      <p:sp>
        <p:nvSpPr>
          <p:cNvPr id="7172" name="Oval 4"/>
          <p:cNvSpPr>
            <a:spLocks noChangeArrowheads="1"/>
          </p:cNvSpPr>
          <p:nvPr/>
        </p:nvSpPr>
        <p:spPr bwMode="gray">
          <a:xfrm>
            <a:off x="304800" y="2057400"/>
            <a:ext cx="3200400" cy="3200400"/>
          </a:xfrm>
          <a:prstGeom prst="ellipse">
            <a:avLst/>
          </a:prstGeom>
          <a:gradFill rotWithShape="1">
            <a:gsLst>
              <a:gs pos="0">
                <a:schemeClr val="accent2">
                  <a:gamma/>
                  <a:tint val="56471"/>
                  <a:invGamma/>
                </a:schemeClr>
              </a:gs>
              <a:gs pos="100000">
                <a:schemeClr val="accent2"/>
              </a:gs>
            </a:gsLst>
            <a:path path="shape">
              <a:fillToRect l="50000" t="50000" r="50000" b="50000"/>
            </a:path>
          </a:gradFill>
          <a:ln w="28575" algn="ctr">
            <a:solidFill>
              <a:srgbClr val="FFFFFF"/>
            </a:solidFill>
            <a:round/>
            <a:headEnd/>
            <a:tailEnd/>
          </a:ln>
          <a:effectLst/>
        </p:spPr>
        <p:txBody>
          <a:bodyPr wrap="none" anchor="ctr"/>
          <a:lstStyle/>
          <a:p>
            <a:pPr>
              <a:defRPr/>
            </a:pPr>
            <a:endParaRPr lang="fa-IR"/>
          </a:p>
        </p:txBody>
      </p:sp>
      <p:sp>
        <p:nvSpPr>
          <p:cNvPr id="7173" name="AutoShape 5"/>
          <p:cNvSpPr>
            <a:spLocks noChangeArrowheads="1"/>
          </p:cNvSpPr>
          <p:nvPr/>
        </p:nvSpPr>
        <p:spPr bwMode="gray">
          <a:xfrm>
            <a:off x="2971800" y="1905001"/>
            <a:ext cx="6096000" cy="1143000"/>
          </a:xfrm>
          <a:prstGeom prst="roundRect">
            <a:avLst>
              <a:gd name="adj" fmla="val 50000"/>
            </a:avLst>
          </a:prstGeom>
          <a:gradFill rotWithShape="1">
            <a:gsLst>
              <a:gs pos="0">
                <a:schemeClr val="accent1"/>
              </a:gs>
              <a:gs pos="100000">
                <a:schemeClr val="accent1">
                  <a:gamma/>
                  <a:tint val="5882"/>
                  <a:invGamma/>
                </a:schemeClr>
              </a:gs>
            </a:gsLst>
            <a:lin ang="0" scaled="1"/>
          </a:gradFill>
          <a:ln w="38100" algn="ctr">
            <a:solidFill>
              <a:schemeClr val="tx1"/>
            </a:solidFill>
            <a:round/>
            <a:headEnd/>
            <a:tailEnd/>
          </a:ln>
          <a:effectLst/>
        </p:spPr>
        <p:txBody>
          <a:bodyPr wrap="none" anchor="ctr"/>
          <a:lstStyle/>
          <a:p>
            <a:pPr algn="r" rtl="1"/>
            <a:r>
              <a:rPr lang="fa-IR" dirty="0" smtClean="0">
                <a:cs typeface="B Lotus" pitchFamily="2" charset="-78"/>
              </a:rPr>
              <a:t>بر اساس نظريه سيستم‌هاي فني اجتماعي بومی كه توسعه فناوري اطلاعات نه با جبر </a:t>
            </a:r>
          </a:p>
          <a:p>
            <a:pPr algn="r" rtl="1"/>
            <a:r>
              <a:rPr lang="fa-IR" dirty="0" smtClean="0">
                <a:cs typeface="B Lotus" pitchFamily="2" charset="-78"/>
              </a:rPr>
              <a:t>فناورانه و نه با تداوم ساختارهاي موجود قدرت(نظريه تقويت) محدود نمي‌شود </a:t>
            </a:r>
          </a:p>
          <a:p>
            <a:pPr algn="r" rtl="1"/>
            <a:r>
              <a:rPr lang="fa-IR" dirty="0" smtClean="0">
                <a:cs typeface="B Lotus" pitchFamily="2" charset="-78"/>
              </a:rPr>
              <a:t>(دالپياز-جيورجيني-ميلوپولوس, 2013) </a:t>
            </a:r>
            <a:endParaRPr lang="en-US" dirty="0">
              <a:cs typeface="B Lotus" pitchFamily="2" charset="-78"/>
            </a:endParaRPr>
          </a:p>
        </p:txBody>
      </p:sp>
      <p:sp>
        <p:nvSpPr>
          <p:cNvPr id="7174" name="AutoShape 6"/>
          <p:cNvSpPr>
            <a:spLocks noChangeArrowheads="1"/>
          </p:cNvSpPr>
          <p:nvPr/>
        </p:nvSpPr>
        <p:spPr bwMode="gray">
          <a:xfrm>
            <a:off x="2971800" y="3200400"/>
            <a:ext cx="6096000" cy="765175"/>
          </a:xfrm>
          <a:prstGeom prst="roundRect">
            <a:avLst>
              <a:gd name="adj" fmla="val 50000"/>
            </a:avLst>
          </a:prstGeom>
          <a:gradFill rotWithShape="1">
            <a:gsLst>
              <a:gs pos="0">
                <a:schemeClr val="tx2"/>
              </a:gs>
              <a:gs pos="100000">
                <a:schemeClr val="tx2">
                  <a:gamma/>
                  <a:tint val="5882"/>
                  <a:invGamma/>
                </a:schemeClr>
              </a:gs>
            </a:gsLst>
            <a:lin ang="0" scaled="1"/>
          </a:gradFill>
          <a:ln w="38100" algn="ctr">
            <a:solidFill>
              <a:schemeClr val="tx1"/>
            </a:solidFill>
            <a:round/>
            <a:headEnd/>
            <a:tailEnd/>
          </a:ln>
          <a:effectLst/>
        </p:spPr>
        <p:txBody>
          <a:bodyPr wrap="none" anchor="ctr"/>
          <a:lstStyle/>
          <a:p>
            <a:r>
              <a:rPr lang="fa-IR" dirty="0" smtClean="0">
                <a:cs typeface="B Lotus" pitchFamily="2" charset="-78"/>
              </a:rPr>
              <a:t>در این نظریه طراح سيستم است كه مهم ترين نقش را دارد (خليفه-شِن, 2004)</a:t>
            </a:r>
            <a:endParaRPr lang="en-US" dirty="0">
              <a:cs typeface="B Lotus" pitchFamily="2" charset="-78"/>
            </a:endParaRPr>
          </a:p>
        </p:txBody>
      </p:sp>
      <p:sp>
        <p:nvSpPr>
          <p:cNvPr id="7175" name="AutoShape 7"/>
          <p:cNvSpPr>
            <a:spLocks noChangeArrowheads="1"/>
          </p:cNvSpPr>
          <p:nvPr/>
        </p:nvSpPr>
        <p:spPr bwMode="gray">
          <a:xfrm>
            <a:off x="1524000" y="4114800"/>
            <a:ext cx="7543800" cy="1143000"/>
          </a:xfrm>
          <a:prstGeom prst="roundRect">
            <a:avLst>
              <a:gd name="adj" fmla="val 50000"/>
            </a:avLst>
          </a:prstGeom>
          <a:gradFill rotWithShape="1">
            <a:gsLst>
              <a:gs pos="0">
                <a:schemeClr val="accent1"/>
              </a:gs>
              <a:gs pos="100000">
                <a:schemeClr val="accent1">
                  <a:gamma/>
                  <a:tint val="5882"/>
                  <a:invGamma/>
                </a:schemeClr>
              </a:gs>
            </a:gsLst>
            <a:lin ang="0" scaled="1"/>
          </a:gradFill>
          <a:ln w="38100" algn="ctr">
            <a:solidFill>
              <a:schemeClr val="tx1"/>
            </a:solidFill>
            <a:round/>
            <a:headEnd/>
            <a:tailEnd/>
          </a:ln>
          <a:effectLst/>
        </p:spPr>
        <p:txBody>
          <a:bodyPr wrap="none" anchor="ctr"/>
          <a:lstStyle/>
          <a:p>
            <a:pPr algn="r" rtl="1" eaLnBrk="0" hangingPunct="0">
              <a:defRPr/>
            </a:pPr>
            <a:r>
              <a:rPr lang="fa-IR" dirty="0" smtClean="0">
                <a:cs typeface="B Lotus" pitchFamily="2" charset="-78"/>
              </a:rPr>
              <a:t>همانطور كه مي‌توان فناوري اطلاعات را براي تمركز زدايي به كار گرفت مي‌توان برای تمركزگرايي </a:t>
            </a:r>
          </a:p>
          <a:p>
            <a:pPr algn="r" rtl="1" eaLnBrk="0" hangingPunct="0">
              <a:defRPr/>
            </a:pPr>
            <a:r>
              <a:rPr lang="fa-IR" dirty="0" smtClean="0">
                <a:cs typeface="B Lotus" pitchFamily="2" charset="-78"/>
              </a:rPr>
              <a:t>به کار گرفت، فناوري اطلاعات هم مي‌تواند به تضعيف نياز به مشاركت منجر شود و هم به مثابه راهي </a:t>
            </a:r>
          </a:p>
          <a:p>
            <a:pPr algn="r" rtl="1" eaLnBrk="0" hangingPunct="0">
              <a:defRPr/>
            </a:pPr>
            <a:r>
              <a:rPr lang="fa-IR" dirty="0" smtClean="0">
                <a:cs typeface="B Lotus" pitchFamily="2" charset="-78"/>
              </a:rPr>
              <a:t>براي تقويت مشاركت جامعه در امور باشد (گارسون, 2006)..</a:t>
            </a:r>
            <a:endParaRPr lang="en-US" b="1" dirty="0">
              <a:cs typeface="B Lotus" pitchFamily="2" charset="-78"/>
            </a:endParaRPr>
          </a:p>
        </p:txBody>
      </p:sp>
      <p:sp>
        <p:nvSpPr>
          <p:cNvPr id="7178" name="Text Box 10"/>
          <p:cNvSpPr txBox="1">
            <a:spLocks noChangeArrowheads="1"/>
          </p:cNvSpPr>
          <p:nvPr/>
        </p:nvSpPr>
        <p:spPr bwMode="gray">
          <a:xfrm>
            <a:off x="304800" y="3124200"/>
            <a:ext cx="2736850" cy="954107"/>
          </a:xfrm>
          <a:prstGeom prst="rect">
            <a:avLst/>
          </a:prstGeom>
          <a:noFill/>
          <a:ln w="9525" algn="ctr">
            <a:noFill/>
            <a:miter lim="800000"/>
            <a:headEnd/>
            <a:tailEnd/>
          </a:ln>
          <a:effectLst>
            <a:outerShdw dist="35921" dir="2700000" algn="ctr" rotWithShape="0">
              <a:srgbClr val="000000"/>
            </a:outerShdw>
          </a:effectLst>
        </p:spPr>
        <p:txBody>
          <a:bodyPr>
            <a:spAutoFit/>
          </a:bodyPr>
          <a:lstStyle/>
          <a:p>
            <a:pPr eaLnBrk="0" hangingPunct="0">
              <a:defRPr/>
            </a:pPr>
            <a:r>
              <a:rPr lang="fa-IR" sz="2800" dirty="0" smtClean="0">
                <a:cs typeface="B Nazanin" pitchFamily="2" charset="-78"/>
              </a:rPr>
              <a:t>نظریه سیستم های فنی بومی</a:t>
            </a:r>
            <a:r>
              <a:rPr lang="en-US" sz="2800" dirty="0" smtClean="0">
                <a:cs typeface="B Nazanin" pitchFamily="2" charset="-78"/>
              </a:rPr>
              <a:t>–</a:t>
            </a:r>
            <a:r>
              <a:rPr lang="fa-IR" sz="2800" dirty="0" smtClean="0">
                <a:cs typeface="B Nazanin" pitchFamily="2" charset="-78"/>
              </a:rPr>
              <a:t> - اجتماعی</a:t>
            </a:r>
            <a:endParaRPr lang="en-US" sz="2600" b="1" dirty="0">
              <a:solidFill>
                <a:srgbClr val="FFFFFF"/>
              </a:solidFill>
              <a:effectLst>
                <a:outerShdw blurRad="38100" dist="38100" dir="2700000" algn="tl">
                  <a:srgbClr val="C0C0C0"/>
                </a:outerShdw>
              </a:effectLst>
            </a:endParaRPr>
          </a:p>
        </p:txBody>
      </p:sp>
      <p:sp>
        <p:nvSpPr>
          <p:cNvPr id="9" name="AutoShape 6"/>
          <p:cNvSpPr>
            <a:spLocks noChangeArrowheads="1"/>
          </p:cNvSpPr>
          <p:nvPr/>
        </p:nvSpPr>
        <p:spPr bwMode="gray">
          <a:xfrm>
            <a:off x="914400" y="5410200"/>
            <a:ext cx="7848600" cy="765175"/>
          </a:xfrm>
          <a:prstGeom prst="roundRect">
            <a:avLst>
              <a:gd name="adj" fmla="val 50000"/>
            </a:avLst>
          </a:prstGeom>
          <a:gradFill rotWithShape="1">
            <a:gsLst>
              <a:gs pos="0">
                <a:schemeClr val="tx2"/>
              </a:gs>
              <a:gs pos="100000">
                <a:schemeClr val="tx2">
                  <a:gamma/>
                  <a:tint val="5882"/>
                  <a:invGamma/>
                </a:schemeClr>
              </a:gs>
            </a:gsLst>
            <a:lin ang="0" scaled="1"/>
          </a:gradFill>
          <a:ln w="38100" algn="ctr">
            <a:solidFill>
              <a:schemeClr val="tx1"/>
            </a:solidFill>
            <a:round/>
            <a:headEnd/>
            <a:tailEnd/>
          </a:ln>
          <a:effectLst/>
        </p:spPr>
        <p:txBody>
          <a:bodyPr wrap="none" anchor="ctr"/>
          <a:lstStyle/>
          <a:p>
            <a:r>
              <a:rPr lang="fa-IR" sz="2000" dirty="0" smtClean="0">
                <a:cs typeface="B Lotus" pitchFamily="2" charset="-78"/>
              </a:rPr>
              <a:t>هر آنچه در ذهنيت طراح سيستم قابل تصور باشد، مي تواند با كمك فناوري اطلاعات محقق شود. </a:t>
            </a:r>
          </a:p>
          <a:p>
            <a:pPr algn="r"/>
            <a:r>
              <a:rPr lang="en-US" sz="2000" dirty="0" smtClean="0">
                <a:cs typeface="B Lotus" pitchFamily="2" charset="-78"/>
              </a:rPr>
              <a:t>(</a:t>
            </a:r>
            <a:r>
              <a:rPr lang="fa-IR" sz="2000" dirty="0" smtClean="0">
                <a:cs typeface="B Lotus" pitchFamily="2" charset="-78"/>
              </a:rPr>
              <a:t>بنابر اين تكثر طراحان به نتايج متنوع منجر مي‌شود. (گارسون, 2006</a:t>
            </a:r>
            <a:endParaRPr lang="en-US" sz="2000" dirty="0">
              <a:cs typeface="B Lotus" pitchFamily="2" charset="-78"/>
            </a:endParaRPr>
          </a:p>
        </p:txBody>
      </p:sp>
      <p:grpSp>
        <p:nvGrpSpPr>
          <p:cNvPr id="10" name="Group 9"/>
          <p:cNvGrpSpPr/>
          <p:nvPr/>
        </p:nvGrpSpPr>
        <p:grpSpPr>
          <a:xfrm>
            <a:off x="0" y="0"/>
            <a:ext cx="1049777" cy="524888"/>
            <a:chOff x="3812955" y="2745879"/>
            <a:chExt cx="1049777" cy="524888"/>
          </a:xfrm>
        </p:grpSpPr>
        <p:sp>
          <p:nvSpPr>
            <p:cNvPr id="11" name="Rectangle 10"/>
            <p:cNvSpPr/>
            <p:nvPr/>
          </p:nvSpPr>
          <p:spPr>
            <a:xfrm>
              <a:off x="3812955" y="2745879"/>
              <a:ext cx="1049777" cy="524888"/>
            </a:xfrm>
            <a:prstGeom prst="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2" name="Rectangle 11"/>
            <p:cNvSpPr/>
            <p:nvPr/>
          </p:nvSpPr>
          <p:spPr>
            <a:xfrm>
              <a:off x="3812955" y="2745879"/>
              <a:ext cx="1049777" cy="52488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985" tIns="6985" rIns="6985" bIns="698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a-IR" sz="1100" b="0" i="0" u="none" strike="noStrike" kern="1200" cap="none" normalizeH="0" baseline="0" dirty="0" smtClean="0">
                  <a:ln>
                    <a:noFill/>
                  </a:ln>
                  <a:solidFill>
                    <a:schemeClr val="tx1"/>
                  </a:solidFill>
                  <a:effectLst/>
                  <a:latin typeface="Arial" pitchFamily="34" charset="0"/>
                  <a:cs typeface="Arial" pitchFamily="34" charset="0"/>
                </a:rPr>
                <a:t>طرح نظري مساله تحقیق</a:t>
              </a:r>
              <a:endParaRPr kumimoji="0" lang="en-US" sz="1100" b="0" i="0" u="none" strike="noStrike" kern="1200" cap="none" normalizeH="0" baseline="0" dirty="0" smtClean="0">
                <a:ln>
                  <a:noFill/>
                </a:ln>
                <a:solidFill>
                  <a:schemeClr val="tx1"/>
                </a:solidFill>
                <a:effectLst/>
                <a:latin typeface="Arial" pitchFamily="34" charset="0"/>
                <a:cs typeface="Arial" pitchFamily="34" charset="0"/>
              </a:endParaRPr>
            </a:p>
          </p:txBody>
        </p:sp>
      </p:grpSp>
      <p:sp>
        <p:nvSpPr>
          <p:cNvPr id="13" name="Footer Placeholder 12"/>
          <p:cNvSpPr>
            <a:spLocks noGrp="1"/>
          </p:cNvSpPr>
          <p:nvPr>
            <p:ph type="ftr" sz="quarter" idx="11"/>
          </p:nvPr>
        </p:nvSpPr>
        <p:spPr/>
        <p:txBody>
          <a:bodyPr/>
          <a:lstStyle/>
          <a:p>
            <a:pPr>
              <a:defRPr/>
            </a:pPr>
            <a:r>
              <a:rPr lang="fa-IR" smtClean="0"/>
              <a:t>ارائه مدل دولت الكترونيك در حكمراني مطلوب</a:t>
            </a:r>
            <a:endParaRPr lang="en-US"/>
          </a:p>
        </p:txBody>
      </p:sp>
      <p:sp>
        <p:nvSpPr>
          <p:cNvPr id="14" name="Slide Number Placeholder 13"/>
          <p:cNvSpPr>
            <a:spLocks noGrp="1"/>
          </p:cNvSpPr>
          <p:nvPr>
            <p:ph type="sldNum" sz="quarter" idx="12"/>
          </p:nvPr>
        </p:nvSpPr>
        <p:spPr/>
        <p:txBody>
          <a:bodyPr/>
          <a:lstStyle/>
          <a:p>
            <a:pPr>
              <a:defRPr/>
            </a:pPr>
            <a:fld id="{9FA7ED4E-D241-4C3B-B55F-31478354F73A}" type="slidenum">
              <a:rPr lang="ar-SA" sz="1800" smtClean="0">
                <a:solidFill>
                  <a:schemeClr val="tx1"/>
                </a:solidFill>
              </a:rPr>
              <a:pPr>
                <a:defRPr/>
              </a:pPr>
              <a:t>8</a:t>
            </a:fld>
            <a:endParaRPr lang="en-US" sz="180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withEffect">
                                  <p:stCondLst>
                                    <p:cond delay="0"/>
                                  </p:stCondLst>
                                  <p:iterate type="lt">
                                    <p:tmPct val="5000"/>
                                  </p:iterate>
                                  <p:childTnLst>
                                    <p:set>
                                      <p:cBhvr>
                                        <p:cTn id="6" dur="1" fill="hold">
                                          <p:stCondLst>
                                            <p:cond delay="0"/>
                                          </p:stCondLst>
                                        </p:cTn>
                                        <p:tgtEl>
                                          <p:spTgt spid="7171"/>
                                        </p:tgtEl>
                                        <p:attrNameLst>
                                          <p:attrName>style.visibility</p:attrName>
                                        </p:attrNameLst>
                                      </p:cBhvr>
                                      <p:to>
                                        <p:strVal val="visible"/>
                                      </p:to>
                                    </p:set>
                                    <p:anim calcmode="lin" valueType="num">
                                      <p:cBhvr>
                                        <p:cTn id="7" dur="1000" fill="hold"/>
                                        <p:tgtEl>
                                          <p:spTgt spid="7171"/>
                                        </p:tgtEl>
                                        <p:attrNameLst>
                                          <p:attrName>ppt_w</p:attrName>
                                        </p:attrNameLst>
                                      </p:cBhvr>
                                      <p:tavLst>
                                        <p:tav tm="0">
                                          <p:val>
                                            <p:fltVal val="0"/>
                                          </p:val>
                                        </p:tav>
                                        <p:tav tm="100000">
                                          <p:val>
                                            <p:strVal val="#ppt_w"/>
                                          </p:val>
                                        </p:tav>
                                      </p:tavLst>
                                    </p:anim>
                                    <p:anim calcmode="lin" valueType="num">
                                      <p:cBhvr>
                                        <p:cTn id="8" dur="1000" fill="hold"/>
                                        <p:tgtEl>
                                          <p:spTgt spid="7171"/>
                                        </p:tgtEl>
                                        <p:attrNameLst>
                                          <p:attrName>ppt_h</p:attrName>
                                        </p:attrNameLst>
                                      </p:cBhvr>
                                      <p:tavLst>
                                        <p:tav tm="0">
                                          <p:val>
                                            <p:fltVal val="0"/>
                                          </p:val>
                                        </p:tav>
                                        <p:tav tm="100000">
                                          <p:val>
                                            <p:strVal val="#ppt_h"/>
                                          </p:val>
                                        </p:tav>
                                      </p:tavLst>
                                    </p:anim>
                                    <p:anim calcmode="lin" valueType="num">
                                      <p:cBhvr>
                                        <p:cTn id="9" dur="1000" fill="hold"/>
                                        <p:tgtEl>
                                          <p:spTgt spid="7171"/>
                                        </p:tgtEl>
                                        <p:attrNameLst>
                                          <p:attrName>style.rotation</p:attrName>
                                        </p:attrNameLst>
                                      </p:cBhvr>
                                      <p:tavLst>
                                        <p:tav tm="0">
                                          <p:val>
                                            <p:fltVal val="90"/>
                                          </p:val>
                                        </p:tav>
                                        <p:tav tm="100000">
                                          <p:val>
                                            <p:fltVal val="0"/>
                                          </p:val>
                                        </p:tav>
                                      </p:tavLst>
                                    </p:anim>
                                    <p:animEffect transition="in" filter="fade">
                                      <p:cBhvr>
                                        <p:cTn id="10" dur="1000"/>
                                        <p:tgtEl>
                                          <p:spTgt spid="7171"/>
                                        </p:tgtEl>
                                      </p:cBhvr>
                                    </p:animEffect>
                                  </p:childTnLst>
                                </p:cTn>
                              </p:par>
                              <p:par>
                                <p:cTn id="11" presetID="31" presetClass="entr" presetSubtype="0" fill="hold" grpId="0" nodeType="withEffect">
                                  <p:stCondLst>
                                    <p:cond delay="0"/>
                                  </p:stCondLst>
                                  <p:iterate type="lt">
                                    <p:tmPct val="5000"/>
                                  </p:iterate>
                                  <p:childTnLst>
                                    <p:set>
                                      <p:cBhvr>
                                        <p:cTn id="12" dur="1" fill="hold">
                                          <p:stCondLst>
                                            <p:cond delay="0"/>
                                          </p:stCondLst>
                                        </p:cTn>
                                        <p:tgtEl>
                                          <p:spTgt spid="7172"/>
                                        </p:tgtEl>
                                        <p:attrNameLst>
                                          <p:attrName>style.visibility</p:attrName>
                                        </p:attrNameLst>
                                      </p:cBhvr>
                                      <p:to>
                                        <p:strVal val="visible"/>
                                      </p:to>
                                    </p:set>
                                    <p:anim calcmode="lin" valueType="num">
                                      <p:cBhvr>
                                        <p:cTn id="13" dur="1000" fill="hold"/>
                                        <p:tgtEl>
                                          <p:spTgt spid="7172"/>
                                        </p:tgtEl>
                                        <p:attrNameLst>
                                          <p:attrName>ppt_w</p:attrName>
                                        </p:attrNameLst>
                                      </p:cBhvr>
                                      <p:tavLst>
                                        <p:tav tm="0">
                                          <p:val>
                                            <p:fltVal val="0"/>
                                          </p:val>
                                        </p:tav>
                                        <p:tav tm="100000">
                                          <p:val>
                                            <p:strVal val="#ppt_w"/>
                                          </p:val>
                                        </p:tav>
                                      </p:tavLst>
                                    </p:anim>
                                    <p:anim calcmode="lin" valueType="num">
                                      <p:cBhvr>
                                        <p:cTn id="14" dur="1000" fill="hold"/>
                                        <p:tgtEl>
                                          <p:spTgt spid="7172"/>
                                        </p:tgtEl>
                                        <p:attrNameLst>
                                          <p:attrName>ppt_h</p:attrName>
                                        </p:attrNameLst>
                                      </p:cBhvr>
                                      <p:tavLst>
                                        <p:tav tm="0">
                                          <p:val>
                                            <p:fltVal val="0"/>
                                          </p:val>
                                        </p:tav>
                                        <p:tav tm="100000">
                                          <p:val>
                                            <p:strVal val="#ppt_h"/>
                                          </p:val>
                                        </p:tav>
                                      </p:tavLst>
                                    </p:anim>
                                    <p:anim calcmode="lin" valueType="num">
                                      <p:cBhvr>
                                        <p:cTn id="15" dur="1000" fill="hold"/>
                                        <p:tgtEl>
                                          <p:spTgt spid="7172"/>
                                        </p:tgtEl>
                                        <p:attrNameLst>
                                          <p:attrName>style.rotation</p:attrName>
                                        </p:attrNameLst>
                                      </p:cBhvr>
                                      <p:tavLst>
                                        <p:tav tm="0">
                                          <p:val>
                                            <p:fltVal val="90"/>
                                          </p:val>
                                        </p:tav>
                                        <p:tav tm="100000">
                                          <p:val>
                                            <p:fltVal val="0"/>
                                          </p:val>
                                        </p:tav>
                                      </p:tavLst>
                                    </p:anim>
                                    <p:animEffect transition="in" filter="fade">
                                      <p:cBhvr>
                                        <p:cTn id="16" dur="1000"/>
                                        <p:tgtEl>
                                          <p:spTgt spid="7172"/>
                                        </p:tgtEl>
                                      </p:cBhvr>
                                    </p:animEffect>
                                  </p:childTnLst>
                                </p:cTn>
                              </p:par>
                              <p:par>
                                <p:cTn id="17" presetID="30" presetClass="entr" presetSubtype="0" fill="hold" grpId="0" nodeType="withEffect">
                                  <p:stCondLst>
                                    <p:cond delay="0"/>
                                  </p:stCondLst>
                                  <p:childTnLst>
                                    <p:set>
                                      <p:cBhvr>
                                        <p:cTn id="18" dur="1" fill="hold">
                                          <p:stCondLst>
                                            <p:cond delay="0"/>
                                          </p:stCondLst>
                                        </p:cTn>
                                        <p:tgtEl>
                                          <p:spTgt spid="7173"/>
                                        </p:tgtEl>
                                        <p:attrNameLst>
                                          <p:attrName>style.visibility</p:attrName>
                                        </p:attrNameLst>
                                      </p:cBhvr>
                                      <p:to>
                                        <p:strVal val="visible"/>
                                      </p:to>
                                    </p:set>
                                    <p:animEffect transition="in" filter="fade">
                                      <p:cBhvr>
                                        <p:cTn id="19" dur="800" decel="100000"/>
                                        <p:tgtEl>
                                          <p:spTgt spid="7173"/>
                                        </p:tgtEl>
                                      </p:cBhvr>
                                    </p:animEffect>
                                    <p:anim calcmode="lin" valueType="num">
                                      <p:cBhvr>
                                        <p:cTn id="20" dur="800" decel="100000" fill="hold"/>
                                        <p:tgtEl>
                                          <p:spTgt spid="7173"/>
                                        </p:tgtEl>
                                        <p:attrNameLst>
                                          <p:attrName>style.rotation</p:attrName>
                                        </p:attrNameLst>
                                      </p:cBhvr>
                                      <p:tavLst>
                                        <p:tav tm="0">
                                          <p:val>
                                            <p:fltVal val="-90"/>
                                          </p:val>
                                        </p:tav>
                                        <p:tav tm="100000">
                                          <p:val>
                                            <p:fltVal val="0"/>
                                          </p:val>
                                        </p:tav>
                                      </p:tavLst>
                                    </p:anim>
                                    <p:anim calcmode="lin" valueType="num">
                                      <p:cBhvr>
                                        <p:cTn id="21" dur="800" decel="100000" fill="hold"/>
                                        <p:tgtEl>
                                          <p:spTgt spid="7173"/>
                                        </p:tgtEl>
                                        <p:attrNameLst>
                                          <p:attrName>ppt_x</p:attrName>
                                        </p:attrNameLst>
                                      </p:cBhvr>
                                      <p:tavLst>
                                        <p:tav tm="0">
                                          <p:val>
                                            <p:strVal val="#ppt_x+0.4"/>
                                          </p:val>
                                        </p:tav>
                                        <p:tav tm="100000">
                                          <p:val>
                                            <p:strVal val="#ppt_x-0.05"/>
                                          </p:val>
                                        </p:tav>
                                      </p:tavLst>
                                    </p:anim>
                                    <p:anim calcmode="lin" valueType="num">
                                      <p:cBhvr>
                                        <p:cTn id="22" dur="800" decel="100000" fill="hold"/>
                                        <p:tgtEl>
                                          <p:spTgt spid="7173"/>
                                        </p:tgtEl>
                                        <p:attrNameLst>
                                          <p:attrName>ppt_y</p:attrName>
                                        </p:attrNameLst>
                                      </p:cBhvr>
                                      <p:tavLst>
                                        <p:tav tm="0">
                                          <p:val>
                                            <p:strVal val="#ppt_y-0.4"/>
                                          </p:val>
                                        </p:tav>
                                        <p:tav tm="100000">
                                          <p:val>
                                            <p:strVal val="#ppt_y+0.1"/>
                                          </p:val>
                                        </p:tav>
                                      </p:tavLst>
                                    </p:anim>
                                    <p:anim calcmode="lin" valueType="num">
                                      <p:cBhvr>
                                        <p:cTn id="23" dur="200" accel="100000" fill="hold">
                                          <p:stCondLst>
                                            <p:cond delay="800"/>
                                          </p:stCondLst>
                                        </p:cTn>
                                        <p:tgtEl>
                                          <p:spTgt spid="7173"/>
                                        </p:tgtEl>
                                        <p:attrNameLst>
                                          <p:attrName>ppt_x</p:attrName>
                                        </p:attrNameLst>
                                      </p:cBhvr>
                                      <p:tavLst>
                                        <p:tav tm="0">
                                          <p:val>
                                            <p:strVal val="#ppt_x-0.05"/>
                                          </p:val>
                                        </p:tav>
                                        <p:tav tm="100000">
                                          <p:val>
                                            <p:strVal val="#ppt_x"/>
                                          </p:val>
                                        </p:tav>
                                      </p:tavLst>
                                    </p:anim>
                                    <p:anim calcmode="lin" valueType="num">
                                      <p:cBhvr>
                                        <p:cTn id="24" dur="200" accel="100000" fill="hold">
                                          <p:stCondLst>
                                            <p:cond delay="800"/>
                                          </p:stCondLst>
                                        </p:cTn>
                                        <p:tgtEl>
                                          <p:spTgt spid="7173"/>
                                        </p:tgtEl>
                                        <p:attrNameLst>
                                          <p:attrName>ppt_y</p:attrName>
                                        </p:attrNameLst>
                                      </p:cBhvr>
                                      <p:tavLst>
                                        <p:tav tm="0">
                                          <p:val>
                                            <p:strVal val="#ppt_y+0.1"/>
                                          </p:val>
                                        </p:tav>
                                        <p:tav tm="100000">
                                          <p:val>
                                            <p:strVal val="#ppt_y"/>
                                          </p:val>
                                        </p:tav>
                                      </p:tavLst>
                                    </p:anim>
                                  </p:childTnLst>
                                </p:cTn>
                              </p:par>
                              <p:par>
                                <p:cTn id="25" presetID="30" presetClass="entr" presetSubtype="0" fill="hold" grpId="0" nodeType="withEffect">
                                  <p:stCondLst>
                                    <p:cond delay="0"/>
                                  </p:stCondLst>
                                  <p:childTnLst>
                                    <p:set>
                                      <p:cBhvr>
                                        <p:cTn id="26" dur="1" fill="hold">
                                          <p:stCondLst>
                                            <p:cond delay="0"/>
                                          </p:stCondLst>
                                        </p:cTn>
                                        <p:tgtEl>
                                          <p:spTgt spid="7174"/>
                                        </p:tgtEl>
                                        <p:attrNameLst>
                                          <p:attrName>style.visibility</p:attrName>
                                        </p:attrNameLst>
                                      </p:cBhvr>
                                      <p:to>
                                        <p:strVal val="visible"/>
                                      </p:to>
                                    </p:set>
                                    <p:animEffect transition="in" filter="fade">
                                      <p:cBhvr>
                                        <p:cTn id="27" dur="2400" decel="100000"/>
                                        <p:tgtEl>
                                          <p:spTgt spid="7174"/>
                                        </p:tgtEl>
                                      </p:cBhvr>
                                    </p:animEffect>
                                    <p:anim calcmode="lin" valueType="num">
                                      <p:cBhvr>
                                        <p:cTn id="28" dur="2400" decel="100000" fill="hold"/>
                                        <p:tgtEl>
                                          <p:spTgt spid="7174"/>
                                        </p:tgtEl>
                                        <p:attrNameLst>
                                          <p:attrName>style.rotation</p:attrName>
                                        </p:attrNameLst>
                                      </p:cBhvr>
                                      <p:tavLst>
                                        <p:tav tm="0">
                                          <p:val>
                                            <p:fltVal val="-90"/>
                                          </p:val>
                                        </p:tav>
                                        <p:tav tm="100000">
                                          <p:val>
                                            <p:fltVal val="0"/>
                                          </p:val>
                                        </p:tav>
                                      </p:tavLst>
                                    </p:anim>
                                    <p:anim calcmode="lin" valueType="num">
                                      <p:cBhvr>
                                        <p:cTn id="29" dur="2400" decel="100000" fill="hold"/>
                                        <p:tgtEl>
                                          <p:spTgt spid="7174"/>
                                        </p:tgtEl>
                                        <p:attrNameLst>
                                          <p:attrName>ppt_x</p:attrName>
                                        </p:attrNameLst>
                                      </p:cBhvr>
                                      <p:tavLst>
                                        <p:tav tm="0">
                                          <p:val>
                                            <p:strVal val="#ppt_x+0.4"/>
                                          </p:val>
                                        </p:tav>
                                        <p:tav tm="100000">
                                          <p:val>
                                            <p:strVal val="#ppt_x-0.05"/>
                                          </p:val>
                                        </p:tav>
                                      </p:tavLst>
                                    </p:anim>
                                    <p:anim calcmode="lin" valueType="num">
                                      <p:cBhvr>
                                        <p:cTn id="30" dur="2400" decel="100000" fill="hold"/>
                                        <p:tgtEl>
                                          <p:spTgt spid="7174"/>
                                        </p:tgtEl>
                                        <p:attrNameLst>
                                          <p:attrName>ppt_y</p:attrName>
                                        </p:attrNameLst>
                                      </p:cBhvr>
                                      <p:tavLst>
                                        <p:tav tm="0">
                                          <p:val>
                                            <p:strVal val="#ppt_y-0.4"/>
                                          </p:val>
                                        </p:tav>
                                        <p:tav tm="100000">
                                          <p:val>
                                            <p:strVal val="#ppt_y+0.1"/>
                                          </p:val>
                                        </p:tav>
                                      </p:tavLst>
                                    </p:anim>
                                    <p:anim calcmode="lin" valueType="num">
                                      <p:cBhvr>
                                        <p:cTn id="31" dur="600" accel="100000" fill="hold">
                                          <p:stCondLst>
                                            <p:cond delay="2400"/>
                                          </p:stCondLst>
                                        </p:cTn>
                                        <p:tgtEl>
                                          <p:spTgt spid="7174"/>
                                        </p:tgtEl>
                                        <p:attrNameLst>
                                          <p:attrName>ppt_x</p:attrName>
                                        </p:attrNameLst>
                                      </p:cBhvr>
                                      <p:tavLst>
                                        <p:tav tm="0">
                                          <p:val>
                                            <p:strVal val="#ppt_x-0.05"/>
                                          </p:val>
                                        </p:tav>
                                        <p:tav tm="100000">
                                          <p:val>
                                            <p:strVal val="#ppt_x"/>
                                          </p:val>
                                        </p:tav>
                                      </p:tavLst>
                                    </p:anim>
                                    <p:anim calcmode="lin" valueType="num">
                                      <p:cBhvr>
                                        <p:cTn id="32" dur="600" accel="100000" fill="hold">
                                          <p:stCondLst>
                                            <p:cond delay="2400"/>
                                          </p:stCondLst>
                                        </p:cTn>
                                        <p:tgtEl>
                                          <p:spTgt spid="7174"/>
                                        </p:tgtEl>
                                        <p:attrNameLst>
                                          <p:attrName>ppt_y</p:attrName>
                                        </p:attrNameLst>
                                      </p:cBhvr>
                                      <p:tavLst>
                                        <p:tav tm="0">
                                          <p:val>
                                            <p:strVal val="#ppt_y+0.1"/>
                                          </p:val>
                                        </p:tav>
                                        <p:tav tm="100000">
                                          <p:val>
                                            <p:strVal val="#ppt_y"/>
                                          </p:val>
                                        </p:tav>
                                      </p:tavLst>
                                    </p:anim>
                                  </p:childTnLst>
                                </p:cTn>
                              </p:par>
                              <p:par>
                                <p:cTn id="33" presetID="30" presetClass="entr" presetSubtype="0" fill="hold" grpId="0" nodeType="withEffect">
                                  <p:stCondLst>
                                    <p:cond delay="0"/>
                                  </p:stCondLst>
                                  <p:childTnLst>
                                    <p:set>
                                      <p:cBhvr>
                                        <p:cTn id="34" dur="1" fill="hold">
                                          <p:stCondLst>
                                            <p:cond delay="0"/>
                                          </p:stCondLst>
                                        </p:cTn>
                                        <p:tgtEl>
                                          <p:spTgt spid="7175"/>
                                        </p:tgtEl>
                                        <p:attrNameLst>
                                          <p:attrName>style.visibility</p:attrName>
                                        </p:attrNameLst>
                                      </p:cBhvr>
                                      <p:to>
                                        <p:strVal val="visible"/>
                                      </p:to>
                                    </p:set>
                                    <p:animEffect transition="in" filter="fade">
                                      <p:cBhvr>
                                        <p:cTn id="35" dur="4000" decel="100000"/>
                                        <p:tgtEl>
                                          <p:spTgt spid="7175"/>
                                        </p:tgtEl>
                                      </p:cBhvr>
                                    </p:animEffect>
                                    <p:anim calcmode="lin" valueType="num">
                                      <p:cBhvr>
                                        <p:cTn id="36" dur="4000" decel="100000" fill="hold"/>
                                        <p:tgtEl>
                                          <p:spTgt spid="7175"/>
                                        </p:tgtEl>
                                        <p:attrNameLst>
                                          <p:attrName>style.rotation</p:attrName>
                                        </p:attrNameLst>
                                      </p:cBhvr>
                                      <p:tavLst>
                                        <p:tav tm="0">
                                          <p:val>
                                            <p:fltVal val="-90"/>
                                          </p:val>
                                        </p:tav>
                                        <p:tav tm="100000">
                                          <p:val>
                                            <p:fltVal val="0"/>
                                          </p:val>
                                        </p:tav>
                                      </p:tavLst>
                                    </p:anim>
                                    <p:anim calcmode="lin" valueType="num">
                                      <p:cBhvr>
                                        <p:cTn id="37" dur="4000" decel="100000" fill="hold"/>
                                        <p:tgtEl>
                                          <p:spTgt spid="7175"/>
                                        </p:tgtEl>
                                        <p:attrNameLst>
                                          <p:attrName>ppt_x</p:attrName>
                                        </p:attrNameLst>
                                      </p:cBhvr>
                                      <p:tavLst>
                                        <p:tav tm="0">
                                          <p:val>
                                            <p:strVal val="#ppt_x+0.4"/>
                                          </p:val>
                                        </p:tav>
                                        <p:tav tm="100000">
                                          <p:val>
                                            <p:strVal val="#ppt_x-0.05"/>
                                          </p:val>
                                        </p:tav>
                                      </p:tavLst>
                                    </p:anim>
                                    <p:anim calcmode="lin" valueType="num">
                                      <p:cBhvr>
                                        <p:cTn id="38" dur="4000" decel="100000" fill="hold"/>
                                        <p:tgtEl>
                                          <p:spTgt spid="7175"/>
                                        </p:tgtEl>
                                        <p:attrNameLst>
                                          <p:attrName>ppt_y</p:attrName>
                                        </p:attrNameLst>
                                      </p:cBhvr>
                                      <p:tavLst>
                                        <p:tav tm="0">
                                          <p:val>
                                            <p:strVal val="#ppt_y-0.4"/>
                                          </p:val>
                                        </p:tav>
                                        <p:tav tm="100000">
                                          <p:val>
                                            <p:strVal val="#ppt_y+0.1"/>
                                          </p:val>
                                        </p:tav>
                                      </p:tavLst>
                                    </p:anim>
                                    <p:anim calcmode="lin" valueType="num">
                                      <p:cBhvr>
                                        <p:cTn id="39" dur="1000" accel="100000" fill="hold">
                                          <p:stCondLst>
                                            <p:cond delay="4000"/>
                                          </p:stCondLst>
                                        </p:cTn>
                                        <p:tgtEl>
                                          <p:spTgt spid="7175"/>
                                        </p:tgtEl>
                                        <p:attrNameLst>
                                          <p:attrName>ppt_x</p:attrName>
                                        </p:attrNameLst>
                                      </p:cBhvr>
                                      <p:tavLst>
                                        <p:tav tm="0">
                                          <p:val>
                                            <p:strVal val="#ppt_x-0.05"/>
                                          </p:val>
                                        </p:tav>
                                        <p:tav tm="100000">
                                          <p:val>
                                            <p:strVal val="#ppt_x"/>
                                          </p:val>
                                        </p:tav>
                                      </p:tavLst>
                                    </p:anim>
                                    <p:anim calcmode="lin" valueType="num">
                                      <p:cBhvr>
                                        <p:cTn id="40" dur="1000" accel="100000" fill="hold">
                                          <p:stCondLst>
                                            <p:cond delay="4000"/>
                                          </p:stCondLst>
                                        </p:cTn>
                                        <p:tgtEl>
                                          <p:spTgt spid="7175"/>
                                        </p:tgtEl>
                                        <p:attrNameLst>
                                          <p:attrName>ppt_y</p:attrName>
                                        </p:attrNameLst>
                                      </p:cBhvr>
                                      <p:tavLst>
                                        <p:tav tm="0">
                                          <p:val>
                                            <p:strVal val="#ppt_y+0.1"/>
                                          </p:val>
                                        </p:tav>
                                        <p:tav tm="100000">
                                          <p:val>
                                            <p:strVal val="#ppt_y"/>
                                          </p:val>
                                        </p:tav>
                                      </p:tavLst>
                                    </p:anim>
                                  </p:childTnLst>
                                </p:cTn>
                              </p:par>
                              <p:par>
                                <p:cTn id="41" presetID="30" presetClass="entr" presetSubtype="0" fill="hold" grpId="0" nodeType="withEffect">
                                  <p:stCondLst>
                                    <p:cond delay="0"/>
                                  </p:stCondLst>
                                  <p:childTnLst>
                                    <p:set>
                                      <p:cBhvr>
                                        <p:cTn id="42" dur="1" fill="hold">
                                          <p:stCondLst>
                                            <p:cond delay="0"/>
                                          </p:stCondLst>
                                        </p:cTn>
                                        <p:tgtEl>
                                          <p:spTgt spid="9"/>
                                        </p:tgtEl>
                                        <p:attrNameLst>
                                          <p:attrName>style.visibility</p:attrName>
                                        </p:attrNameLst>
                                      </p:cBhvr>
                                      <p:to>
                                        <p:strVal val="visible"/>
                                      </p:to>
                                    </p:set>
                                    <p:animEffect transition="in" filter="fade">
                                      <p:cBhvr>
                                        <p:cTn id="43" dur="2400" decel="100000"/>
                                        <p:tgtEl>
                                          <p:spTgt spid="9"/>
                                        </p:tgtEl>
                                      </p:cBhvr>
                                    </p:animEffect>
                                    <p:anim calcmode="lin" valueType="num">
                                      <p:cBhvr>
                                        <p:cTn id="44" dur="2400" decel="100000" fill="hold"/>
                                        <p:tgtEl>
                                          <p:spTgt spid="9"/>
                                        </p:tgtEl>
                                        <p:attrNameLst>
                                          <p:attrName>style.rotation</p:attrName>
                                        </p:attrNameLst>
                                      </p:cBhvr>
                                      <p:tavLst>
                                        <p:tav tm="0">
                                          <p:val>
                                            <p:fltVal val="-90"/>
                                          </p:val>
                                        </p:tav>
                                        <p:tav tm="100000">
                                          <p:val>
                                            <p:fltVal val="0"/>
                                          </p:val>
                                        </p:tav>
                                      </p:tavLst>
                                    </p:anim>
                                    <p:anim calcmode="lin" valueType="num">
                                      <p:cBhvr>
                                        <p:cTn id="45" dur="2400" decel="100000" fill="hold"/>
                                        <p:tgtEl>
                                          <p:spTgt spid="9"/>
                                        </p:tgtEl>
                                        <p:attrNameLst>
                                          <p:attrName>ppt_x</p:attrName>
                                        </p:attrNameLst>
                                      </p:cBhvr>
                                      <p:tavLst>
                                        <p:tav tm="0">
                                          <p:val>
                                            <p:strVal val="#ppt_x+0.4"/>
                                          </p:val>
                                        </p:tav>
                                        <p:tav tm="100000">
                                          <p:val>
                                            <p:strVal val="#ppt_x-0.05"/>
                                          </p:val>
                                        </p:tav>
                                      </p:tavLst>
                                    </p:anim>
                                    <p:anim calcmode="lin" valueType="num">
                                      <p:cBhvr>
                                        <p:cTn id="46" dur="2400" decel="100000" fill="hold"/>
                                        <p:tgtEl>
                                          <p:spTgt spid="9"/>
                                        </p:tgtEl>
                                        <p:attrNameLst>
                                          <p:attrName>ppt_y</p:attrName>
                                        </p:attrNameLst>
                                      </p:cBhvr>
                                      <p:tavLst>
                                        <p:tav tm="0">
                                          <p:val>
                                            <p:strVal val="#ppt_y-0.4"/>
                                          </p:val>
                                        </p:tav>
                                        <p:tav tm="100000">
                                          <p:val>
                                            <p:strVal val="#ppt_y+0.1"/>
                                          </p:val>
                                        </p:tav>
                                      </p:tavLst>
                                    </p:anim>
                                    <p:anim calcmode="lin" valueType="num">
                                      <p:cBhvr>
                                        <p:cTn id="47" dur="600" accel="100000" fill="hold">
                                          <p:stCondLst>
                                            <p:cond delay="2400"/>
                                          </p:stCondLst>
                                        </p:cTn>
                                        <p:tgtEl>
                                          <p:spTgt spid="9"/>
                                        </p:tgtEl>
                                        <p:attrNameLst>
                                          <p:attrName>ppt_x</p:attrName>
                                        </p:attrNameLst>
                                      </p:cBhvr>
                                      <p:tavLst>
                                        <p:tav tm="0">
                                          <p:val>
                                            <p:strVal val="#ppt_x-0.05"/>
                                          </p:val>
                                        </p:tav>
                                        <p:tav tm="100000">
                                          <p:val>
                                            <p:strVal val="#ppt_x"/>
                                          </p:val>
                                        </p:tav>
                                      </p:tavLst>
                                    </p:anim>
                                    <p:anim calcmode="lin" valueType="num">
                                      <p:cBhvr>
                                        <p:cTn id="48" dur="600" accel="100000" fill="hold">
                                          <p:stCondLst>
                                            <p:cond delay="2400"/>
                                          </p:stCondLst>
                                        </p:cTn>
                                        <p:tgtEl>
                                          <p:spTgt spid="9"/>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animBg="1"/>
      <p:bldP spid="7172" grpId="0" animBg="1"/>
      <p:bldP spid="7173" grpId="0" animBg="1"/>
      <p:bldP spid="7174" grpId="0" animBg="1"/>
      <p:bldP spid="7175" grpId="0" animBg="1"/>
      <p:bldP spid="9"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own Arrow 5"/>
          <p:cNvSpPr/>
          <p:nvPr/>
        </p:nvSpPr>
        <p:spPr>
          <a:xfrm>
            <a:off x="2971800" y="3429000"/>
            <a:ext cx="3124200" cy="1143000"/>
          </a:xfrm>
          <a:prstGeom prst="downArrow">
            <a:avLst/>
          </a:prstGeom>
          <a:scene3d>
            <a:camera prst="perspectiveRelaxedModerately"/>
            <a:lightRig rig="threePt" dir="t"/>
          </a:scene3d>
        </p:spPr>
        <p:style>
          <a:lnRef idx="3">
            <a:schemeClr val="lt1"/>
          </a:lnRef>
          <a:fillRef idx="1003">
            <a:schemeClr val="lt2"/>
          </a:fillRef>
          <a:effectRef idx="1">
            <a:schemeClr val="dk1"/>
          </a:effectRef>
          <a:fontRef idx="minor">
            <a:schemeClr val="lt1"/>
          </a:fontRef>
        </p:style>
        <p:txBody>
          <a:bodyPr anchor="ctr"/>
          <a:lstStyle/>
          <a:p>
            <a:pPr>
              <a:defRPr/>
            </a:pPr>
            <a:r>
              <a:rPr lang="fa-IR" sz="2800" dirty="0">
                <a:solidFill>
                  <a:schemeClr val="tx1"/>
                </a:solidFill>
                <a:cs typeface="B Titr" pitchFamily="2" charset="-78"/>
              </a:rPr>
              <a:t>بنابراین</a:t>
            </a:r>
            <a:endParaRPr lang="en-US" sz="2800" dirty="0">
              <a:solidFill>
                <a:schemeClr val="tx1"/>
              </a:solidFill>
              <a:cs typeface="B Titr" pitchFamily="2" charset="-78"/>
            </a:endParaRPr>
          </a:p>
        </p:txBody>
      </p:sp>
      <p:sp>
        <p:nvSpPr>
          <p:cNvPr id="7" name="Rounded Rectangle 6"/>
          <p:cNvSpPr/>
          <p:nvPr/>
        </p:nvSpPr>
        <p:spPr>
          <a:xfrm>
            <a:off x="609600" y="457200"/>
            <a:ext cx="7848600" cy="2819400"/>
          </a:xfrm>
          <a:prstGeom prst="roundRect">
            <a:avLst/>
          </a:prstGeom>
          <a:ln w="34925">
            <a:solidFill>
              <a:srgbClr val="FFFFFF"/>
            </a:solidFill>
          </a:ln>
          <a:effectLst>
            <a:outerShdw blurRad="317500" dir="2700000" algn="ctr">
              <a:srgbClr val="000000">
                <a:alpha val="43000"/>
              </a:srgbClr>
            </a:outerShdw>
          </a:effectLst>
          <a:scene3d>
            <a:camera prst="perspectiveRelaxedModerately"/>
            <a:lightRig rig="threePt" dir="t">
              <a:rot lat="0" lon="0" rev="0"/>
            </a:lightRig>
          </a:scene3d>
          <a:sp3d extrusionH="38100" prstMaterial="clear">
            <a:bevelT w="260350" h="50800" prst="softRound"/>
            <a:bevelB prst="softRound"/>
          </a:sp3d>
        </p:spPr>
        <p:style>
          <a:lnRef idx="1">
            <a:schemeClr val="accent3"/>
          </a:lnRef>
          <a:fillRef idx="3">
            <a:schemeClr val="accent3"/>
          </a:fillRef>
          <a:effectRef idx="2">
            <a:schemeClr val="accent3"/>
          </a:effectRef>
          <a:fontRef idx="minor">
            <a:schemeClr val="lt1"/>
          </a:fontRef>
        </p:style>
        <p:txBody>
          <a:bodyPr anchor="ctr"/>
          <a:lstStyle/>
          <a:p>
            <a:pPr algn="just" rtl="1">
              <a:defRPr/>
            </a:pPr>
            <a:r>
              <a:rPr lang="fa-IR" sz="2800" b="1" dirty="0" smtClean="0">
                <a:solidFill>
                  <a:schemeClr val="tx1"/>
                </a:solidFill>
                <a:cs typeface="B Lotus" pitchFamily="2" charset="-78"/>
              </a:rPr>
              <a:t>نظر به اينكه عدم توجه به ابعاد اجتماعی و بومی پروژه های دولت الکترونیکی یکی از دلایل شکست پروژه های دولت الکترونیکی در دنیا بوده است(گارسون, 2006) و  ما در این تحقیق به دنبال ارائه مدل دولت الکترونیک در حکمرانی مطلوب هستیم ، همچنين نقش  طراح یا طراحان دولت الکترونیکی بسیار زیاد می باشد و دولت الکترونیکی دارای ابعاد فنی و اجتماعی و بومی است</a:t>
            </a:r>
            <a:r>
              <a:rPr lang="fa-IR" b="1" dirty="0" smtClean="0">
                <a:solidFill>
                  <a:schemeClr val="tx1"/>
                </a:solidFill>
                <a:cs typeface="B Nazanin"/>
              </a:rPr>
              <a:t>.</a:t>
            </a:r>
            <a:endParaRPr lang="en-US" b="1" dirty="0">
              <a:solidFill>
                <a:schemeClr val="tx1"/>
              </a:solidFill>
              <a:cs typeface="B Nazanin"/>
            </a:endParaRPr>
          </a:p>
        </p:txBody>
      </p:sp>
      <p:sp>
        <p:nvSpPr>
          <p:cNvPr id="9" name="Oval 8"/>
          <p:cNvSpPr/>
          <p:nvPr/>
        </p:nvSpPr>
        <p:spPr>
          <a:xfrm>
            <a:off x="1066800" y="4724400"/>
            <a:ext cx="7239000" cy="1524000"/>
          </a:xfrm>
          <a:prstGeom prst="ellipse">
            <a:avLst/>
          </a:prstGeom>
        </p:spPr>
        <p:style>
          <a:lnRef idx="0">
            <a:schemeClr val="accent6"/>
          </a:lnRef>
          <a:fillRef idx="3">
            <a:schemeClr val="accent6"/>
          </a:fillRef>
          <a:effectRef idx="3">
            <a:schemeClr val="accent6"/>
          </a:effectRef>
          <a:fontRef idx="minor">
            <a:schemeClr val="lt1"/>
          </a:fontRef>
        </p:style>
        <p:txBody>
          <a:bodyPr anchor="ctr"/>
          <a:lstStyle/>
          <a:p>
            <a:pPr rtl="1">
              <a:defRPr/>
            </a:pPr>
            <a:r>
              <a:rPr lang="fa-IR" sz="3200" dirty="0" smtClean="0">
                <a:solidFill>
                  <a:schemeClr val="tx1">
                    <a:lumMod val="95000"/>
                    <a:lumOff val="5000"/>
                  </a:schemeClr>
                </a:solidFill>
                <a:cs typeface="B Lotus" pitchFamily="2" charset="-78"/>
              </a:rPr>
              <a:t>استفاده از چارچوب نظری سیستمهای فنی – اجتماعی</a:t>
            </a:r>
            <a:r>
              <a:rPr lang="fa-IR" sz="3200" dirty="0">
                <a:solidFill>
                  <a:schemeClr val="tx1">
                    <a:lumMod val="95000"/>
                    <a:lumOff val="5000"/>
                  </a:schemeClr>
                </a:solidFill>
                <a:cs typeface="B Lotus" pitchFamily="2" charset="-78"/>
              </a:rPr>
              <a:t> </a:t>
            </a:r>
            <a:r>
              <a:rPr lang="fa-IR" sz="3200" dirty="0" smtClean="0">
                <a:solidFill>
                  <a:schemeClr val="tx1">
                    <a:lumMod val="95000"/>
                    <a:lumOff val="5000"/>
                  </a:schemeClr>
                </a:solidFill>
                <a:cs typeface="B Lotus" pitchFamily="2" charset="-78"/>
              </a:rPr>
              <a:t>- بومی</a:t>
            </a:r>
          </a:p>
        </p:txBody>
      </p:sp>
      <p:grpSp>
        <p:nvGrpSpPr>
          <p:cNvPr id="5" name="Group 4"/>
          <p:cNvGrpSpPr/>
          <p:nvPr/>
        </p:nvGrpSpPr>
        <p:grpSpPr>
          <a:xfrm>
            <a:off x="0" y="0"/>
            <a:ext cx="1049777" cy="524888"/>
            <a:chOff x="3812955" y="2745879"/>
            <a:chExt cx="1049777" cy="524888"/>
          </a:xfrm>
        </p:grpSpPr>
        <p:sp>
          <p:nvSpPr>
            <p:cNvPr id="8" name="Rectangle 7"/>
            <p:cNvSpPr/>
            <p:nvPr/>
          </p:nvSpPr>
          <p:spPr>
            <a:xfrm>
              <a:off x="3812955" y="2745879"/>
              <a:ext cx="1049777" cy="524888"/>
            </a:xfrm>
            <a:prstGeom prst="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0" name="Rectangle 9"/>
            <p:cNvSpPr/>
            <p:nvPr/>
          </p:nvSpPr>
          <p:spPr>
            <a:xfrm>
              <a:off x="3812955" y="2745879"/>
              <a:ext cx="1049777" cy="52488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985" tIns="6985" rIns="6985" bIns="698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a-IR" sz="1100" b="0" i="0" u="none" strike="noStrike" kern="1200" cap="none" normalizeH="0" baseline="0" dirty="0" smtClean="0">
                  <a:ln>
                    <a:noFill/>
                  </a:ln>
                  <a:solidFill>
                    <a:schemeClr val="tx1"/>
                  </a:solidFill>
                  <a:effectLst/>
                  <a:latin typeface="Arial" pitchFamily="34" charset="0"/>
                  <a:cs typeface="Arial" pitchFamily="34" charset="0"/>
                </a:rPr>
                <a:t>طرح نظري مساله تحقیق</a:t>
              </a:r>
              <a:endParaRPr kumimoji="0" lang="en-US" sz="1100" b="0" i="0" u="none" strike="noStrike" kern="1200" cap="none" normalizeH="0" baseline="0" dirty="0" smtClean="0">
                <a:ln>
                  <a:noFill/>
                </a:ln>
                <a:solidFill>
                  <a:schemeClr val="tx1"/>
                </a:solidFill>
                <a:effectLst/>
                <a:latin typeface="Arial" pitchFamily="34" charset="0"/>
                <a:cs typeface="Arial" pitchFamily="34" charset="0"/>
              </a:endParaRPr>
            </a:p>
          </p:txBody>
        </p:sp>
      </p:grpSp>
      <p:sp>
        <p:nvSpPr>
          <p:cNvPr id="11" name="Footer Placeholder 10"/>
          <p:cNvSpPr>
            <a:spLocks noGrp="1"/>
          </p:cNvSpPr>
          <p:nvPr>
            <p:ph type="ftr" sz="quarter" idx="11"/>
          </p:nvPr>
        </p:nvSpPr>
        <p:spPr/>
        <p:txBody>
          <a:bodyPr/>
          <a:lstStyle/>
          <a:p>
            <a:pPr>
              <a:defRPr/>
            </a:pPr>
            <a:r>
              <a:rPr lang="fa-IR" smtClean="0"/>
              <a:t>ارائه مدل دولت الكترونيك در حكمراني مطلوب</a:t>
            </a:r>
            <a:endParaRPr lang="en-US"/>
          </a:p>
        </p:txBody>
      </p:sp>
      <p:sp>
        <p:nvSpPr>
          <p:cNvPr id="12" name="Slide Number Placeholder 11"/>
          <p:cNvSpPr>
            <a:spLocks noGrp="1"/>
          </p:cNvSpPr>
          <p:nvPr>
            <p:ph type="sldNum" sz="quarter" idx="12"/>
          </p:nvPr>
        </p:nvSpPr>
        <p:spPr/>
        <p:txBody>
          <a:bodyPr/>
          <a:lstStyle/>
          <a:p>
            <a:pPr>
              <a:defRPr/>
            </a:pPr>
            <a:fld id="{EE7E5E37-D434-48CA-B2E1-212F16216363}" type="slidenum">
              <a:rPr lang="ar-SA" sz="1800" smtClean="0">
                <a:solidFill>
                  <a:schemeClr val="tx1"/>
                </a:solidFill>
              </a:rPr>
              <a:pPr>
                <a:defRPr/>
              </a:pPr>
              <a:t>9</a:t>
            </a:fld>
            <a:endParaRPr lang="en-US" sz="180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ntr" presetSubtype="0"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3000"/>
                                        <p:tgtEl>
                                          <p:spTgt spid="7"/>
                                        </p:tgtEl>
                                      </p:cBhvr>
                                    </p:animEffect>
                                    <p:anim calcmode="lin" valueType="num">
                                      <p:cBhvr>
                                        <p:cTn id="8" dur="3000" fill="hold"/>
                                        <p:tgtEl>
                                          <p:spTgt spid="7"/>
                                        </p:tgtEl>
                                        <p:attrNameLst>
                                          <p:attrName>style.rotation</p:attrName>
                                        </p:attrNameLst>
                                      </p:cBhvr>
                                      <p:tavLst>
                                        <p:tav tm="0">
                                          <p:val>
                                            <p:fltVal val="720"/>
                                          </p:val>
                                        </p:tav>
                                        <p:tav tm="100000">
                                          <p:val>
                                            <p:fltVal val="0"/>
                                          </p:val>
                                        </p:tav>
                                      </p:tavLst>
                                    </p:anim>
                                    <p:anim calcmode="lin" valueType="num">
                                      <p:cBhvr>
                                        <p:cTn id="9" dur="3000" fill="hold"/>
                                        <p:tgtEl>
                                          <p:spTgt spid="7"/>
                                        </p:tgtEl>
                                        <p:attrNameLst>
                                          <p:attrName>ppt_h</p:attrName>
                                        </p:attrNameLst>
                                      </p:cBhvr>
                                      <p:tavLst>
                                        <p:tav tm="0">
                                          <p:val>
                                            <p:fltVal val="0"/>
                                          </p:val>
                                        </p:tav>
                                        <p:tav tm="100000">
                                          <p:val>
                                            <p:strVal val="#ppt_h"/>
                                          </p:val>
                                        </p:tav>
                                      </p:tavLst>
                                    </p:anim>
                                    <p:anim calcmode="lin" valueType="num">
                                      <p:cBhvr>
                                        <p:cTn id="10" dur="3000" fill="hold"/>
                                        <p:tgtEl>
                                          <p:spTgt spid="7"/>
                                        </p:tgtEl>
                                        <p:attrNameLst>
                                          <p:attrName>ppt_w</p:attrName>
                                        </p:attrNameLst>
                                      </p:cBhvr>
                                      <p:tavLst>
                                        <p:tav tm="0">
                                          <p:val>
                                            <p:fltVal val="0"/>
                                          </p:val>
                                        </p:tav>
                                        <p:tav tm="100000">
                                          <p:val>
                                            <p:strVal val="#ppt_w"/>
                                          </p:val>
                                        </p:tav>
                                      </p:tavLst>
                                    </p:anim>
                                  </p:childTnLst>
                                </p:cTn>
                              </p:par>
                              <p:par>
                                <p:cTn id="11" presetID="15" presetClass="entr" presetSubtype="0" fill="hold" nodeType="with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p:cTn id="13" dur="2000" fill="hold"/>
                                        <p:tgtEl>
                                          <p:spTgt spid="6"/>
                                        </p:tgtEl>
                                        <p:attrNameLst>
                                          <p:attrName>ppt_w</p:attrName>
                                        </p:attrNameLst>
                                      </p:cBhvr>
                                      <p:tavLst>
                                        <p:tav tm="0">
                                          <p:val>
                                            <p:fltVal val="0"/>
                                          </p:val>
                                        </p:tav>
                                        <p:tav tm="100000">
                                          <p:val>
                                            <p:strVal val="#ppt_w"/>
                                          </p:val>
                                        </p:tav>
                                      </p:tavLst>
                                    </p:anim>
                                    <p:anim calcmode="lin" valueType="num">
                                      <p:cBhvr>
                                        <p:cTn id="14" dur="2000" fill="hold"/>
                                        <p:tgtEl>
                                          <p:spTgt spid="6"/>
                                        </p:tgtEl>
                                        <p:attrNameLst>
                                          <p:attrName>ppt_h</p:attrName>
                                        </p:attrNameLst>
                                      </p:cBhvr>
                                      <p:tavLst>
                                        <p:tav tm="0">
                                          <p:val>
                                            <p:fltVal val="0"/>
                                          </p:val>
                                        </p:tav>
                                        <p:tav tm="100000">
                                          <p:val>
                                            <p:strVal val="#ppt_h"/>
                                          </p:val>
                                        </p:tav>
                                      </p:tavLst>
                                    </p:anim>
                                    <p:anim calcmode="lin" valueType="num">
                                      <p:cBhvr>
                                        <p:cTn id="15" dur="2000" fill="hold"/>
                                        <p:tgtEl>
                                          <p:spTgt spid="6"/>
                                        </p:tgtEl>
                                        <p:attrNameLst>
                                          <p:attrName>ppt_x</p:attrName>
                                        </p:attrNameLst>
                                      </p:cBhvr>
                                      <p:tavLst>
                                        <p:tav tm="0" fmla="#ppt_x+(cos(-2*pi*(1-$))*-#ppt_x-sin(-2*pi*(1-$))*(1-#ppt_y))*(1-$)">
                                          <p:val>
                                            <p:fltVal val="0"/>
                                          </p:val>
                                        </p:tav>
                                        <p:tav tm="100000">
                                          <p:val>
                                            <p:fltVal val="1"/>
                                          </p:val>
                                        </p:tav>
                                      </p:tavLst>
                                    </p:anim>
                                    <p:anim calcmode="lin" valueType="num">
                                      <p:cBhvr>
                                        <p:cTn id="16" dur="2000" fill="hold"/>
                                        <p:tgtEl>
                                          <p:spTgt spid="6"/>
                                        </p:tgtEl>
                                        <p:attrNameLst>
                                          <p:attrName>ppt_y</p:attrName>
                                        </p:attrNameLst>
                                      </p:cBhvr>
                                      <p:tavLst>
                                        <p:tav tm="0" fmla="#ppt_y+(sin(-2*pi*(1-$))*-#ppt_x+cos(-2*pi*(1-$))*(1-#ppt_y))*(1-$)">
                                          <p:val>
                                            <p:fltVal val="0"/>
                                          </p:val>
                                        </p:tav>
                                        <p:tav tm="100000">
                                          <p:val>
                                            <p:fltVal val="1"/>
                                          </p:val>
                                        </p:tav>
                                      </p:tavLst>
                                    </p:anim>
                                  </p:childTnLst>
                                </p:cTn>
                              </p:par>
                              <p:par>
                                <p:cTn id="17" presetID="49" presetClass="entr" presetSubtype="0" decel="100000" fill="hold" nodeType="with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p:cTn id="19" dur="1000" fill="hold"/>
                                        <p:tgtEl>
                                          <p:spTgt spid="9"/>
                                        </p:tgtEl>
                                        <p:attrNameLst>
                                          <p:attrName>ppt_w</p:attrName>
                                        </p:attrNameLst>
                                      </p:cBhvr>
                                      <p:tavLst>
                                        <p:tav tm="0">
                                          <p:val>
                                            <p:fltVal val="0"/>
                                          </p:val>
                                        </p:tav>
                                        <p:tav tm="100000">
                                          <p:val>
                                            <p:strVal val="#ppt_w"/>
                                          </p:val>
                                        </p:tav>
                                      </p:tavLst>
                                    </p:anim>
                                    <p:anim calcmode="lin" valueType="num">
                                      <p:cBhvr>
                                        <p:cTn id="20" dur="1000" fill="hold"/>
                                        <p:tgtEl>
                                          <p:spTgt spid="9"/>
                                        </p:tgtEl>
                                        <p:attrNameLst>
                                          <p:attrName>ppt_h</p:attrName>
                                        </p:attrNameLst>
                                      </p:cBhvr>
                                      <p:tavLst>
                                        <p:tav tm="0">
                                          <p:val>
                                            <p:fltVal val="0"/>
                                          </p:val>
                                        </p:tav>
                                        <p:tav tm="100000">
                                          <p:val>
                                            <p:strVal val="#ppt_h"/>
                                          </p:val>
                                        </p:tav>
                                      </p:tavLst>
                                    </p:anim>
                                    <p:anim calcmode="lin" valueType="num">
                                      <p:cBhvr>
                                        <p:cTn id="21" dur="1000" fill="hold"/>
                                        <p:tgtEl>
                                          <p:spTgt spid="9"/>
                                        </p:tgtEl>
                                        <p:attrNameLst>
                                          <p:attrName>style.rotation</p:attrName>
                                        </p:attrNameLst>
                                      </p:cBhvr>
                                      <p:tavLst>
                                        <p:tav tm="0">
                                          <p:val>
                                            <p:fltVal val="360"/>
                                          </p:val>
                                        </p:tav>
                                        <p:tav tm="100000">
                                          <p:val>
                                            <p:fltVal val="0"/>
                                          </p:val>
                                        </p:tav>
                                      </p:tavLst>
                                    </p:anim>
                                    <p:animEffect transition="in" filter="fade">
                                      <p:cBhvr>
                                        <p:cTn id="22"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5179</TotalTime>
  <Words>1549</Words>
  <Application>Microsoft Office PowerPoint</Application>
  <PresentationFormat>On-screen Show (4:3)</PresentationFormat>
  <Paragraphs>447</Paragraphs>
  <Slides>24</Slides>
  <Notes>1</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Office Theme</vt:lpstr>
      <vt:lpstr>Slide 1</vt:lpstr>
      <vt:lpstr>دولت الکترونیک به عنوان یک سیستم فنی-اجتماعی-بومی</vt:lpstr>
      <vt:lpstr>مقدمه</vt:lpstr>
      <vt:lpstr>بیان مسئله</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جهت گیری برنامه سوم</vt:lpstr>
      <vt:lpstr>جهت گیری برنامه چهارم</vt:lpstr>
      <vt:lpstr>برنامه پنجم توسعه</vt:lpstr>
      <vt:lpstr>برنامه ششم؟</vt:lpstr>
      <vt:lpstr>Slide 21</vt:lpstr>
      <vt:lpstr>Slide 22</vt:lpstr>
      <vt:lpstr>و در مورد نقشه راه</vt:lpstr>
      <vt:lpstr>Slide 24</vt:lpstr>
    </vt:vector>
  </TitlesOfParts>
  <Company>lll</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اثر حاد و مزمن دو نوع تمرين مقاومتي هرمي و هرمي واژگون بر شاخص هاي سرمي آسيب سلولي (AST,ALD,CK) و رشدي (IGF-1) در دختران غير ورزشكار</dc:title>
  <dc:creator>sahar razmjou</dc:creator>
  <cp:lastModifiedBy>MRT</cp:lastModifiedBy>
  <cp:revision>604</cp:revision>
  <dcterms:created xsi:type="dcterms:W3CDTF">2008-09-27T15:54:31Z</dcterms:created>
  <dcterms:modified xsi:type="dcterms:W3CDTF">2014-10-29T04:51:49Z</dcterms:modified>
</cp:coreProperties>
</file>