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7" r:id="rId2"/>
    <p:sldMasterId id="2147483880" r:id="rId3"/>
    <p:sldMasterId id="2147483894" r:id="rId4"/>
  </p:sldMasterIdLst>
  <p:notesMasterIdLst>
    <p:notesMasterId r:id="rId29"/>
  </p:notesMasterIdLst>
  <p:sldIdLst>
    <p:sldId id="370" r:id="rId5"/>
    <p:sldId id="335" r:id="rId6"/>
    <p:sldId id="334" r:id="rId7"/>
    <p:sldId id="263" r:id="rId8"/>
    <p:sldId id="262" r:id="rId9"/>
    <p:sldId id="358" r:id="rId10"/>
    <p:sldId id="333" r:id="rId11"/>
    <p:sldId id="320" r:id="rId12"/>
    <p:sldId id="384" r:id="rId13"/>
    <p:sldId id="382" r:id="rId14"/>
    <p:sldId id="319" r:id="rId15"/>
    <p:sldId id="321" r:id="rId16"/>
    <p:sldId id="322" r:id="rId17"/>
    <p:sldId id="386" r:id="rId18"/>
    <p:sldId id="387" r:id="rId19"/>
    <p:sldId id="324" r:id="rId20"/>
    <p:sldId id="329" r:id="rId21"/>
    <p:sldId id="268" r:id="rId22"/>
    <p:sldId id="362" r:id="rId23"/>
    <p:sldId id="365" r:id="rId24"/>
    <p:sldId id="363" r:id="rId25"/>
    <p:sldId id="367" r:id="rId26"/>
    <p:sldId id="266" r:id="rId27"/>
    <p:sldId id="26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3073" autoAdjust="0"/>
  </p:normalViewPr>
  <p:slideViewPr>
    <p:cSldViewPr>
      <p:cViewPr varScale="1">
        <p:scale>
          <a:sx n="69" d="100"/>
          <a:sy n="69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5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0053C-CA01-4E92-80F4-3DB921E0E4E6}" type="doc">
      <dgm:prSet loTypeId="urn:microsoft.com/office/officeart/2005/8/layout/vProcess5" loCatId="process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03A91783-34A2-43EC-9334-53D73F6970B5}">
      <dgm:prSet phldrT="[Text]" custT="1"/>
      <dgm:spPr/>
      <dgm:t>
        <a:bodyPr/>
        <a:lstStyle/>
        <a:p>
          <a:pPr algn="r" rtl="1"/>
          <a:r>
            <a:rPr lang="fa-IR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1) ماموريت تجارت الکترونيکي در کشور (3)</a:t>
          </a:r>
          <a:endParaRPr lang="en-US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6B471649-3534-4886-B018-81A7D3B86EDA}" type="parTrans" cxnId="{B0C31179-621C-47F9-9EA1-C0DEA6335C25}">
      <dgm:prSet/>
      <dgm:spPr/>
      <dgm:t>
        <a:bodyPr/>
        <a:lstStyle/>
        <a:p>
          <a:pPr rtl="1"/>
          <a:endParaRPr lang="en-US" sz="2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37FA8D35-F243-4846-A2E9-C646189E669B}" type="sibTrans" cxnId="{B0C31179-621C-47F9-9EA1-C0DEA6335C25}">
      <dgm:prSet custT="1"/>
      <dgm:spPr/>
      <dgm:t>
        <a:bodyPr/>
        <a:lstStyle/>
        <a:p>
          <a:pPr rtl="1"/>
          <a:endParaRPr lang="en-US" sz="2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0CD5D6D7-FAA7-409A-8FBB-18DEEF4780EC}">
      <dgm:prSet phldrT="[Text]" custT="1"/>
      <dgm:spPr/>
      <dgm:t>
        <a:bodyPr/>
        <a:lstStyle/>
        <a:p>
          <a:pPr algn="r" rtl="1"/>
          <a:r>
            <a:rPr lang="fa-IR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2) تجارت الکترونيکي و قوانین و مقررات (7)</a:t>
          </a:r>
          <a:endParaRPr lang="en-US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F780FFC3-226C-4DE3-BBDE-C048C64F1CA5}" type="parTrans" cxnId="{801CAB0C-943C-443C-BE9F-3408F1A3D003}">
      <dgm:prSet/>
      <dgm:spPr/>
      <dgm:t>
        <a:bodyPr/>
        <a:lstStyle/>
        <a:p>
          <a:pPr rtl="1"/>
          <a:endParaRPr lang="en-US" sz="2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694C81D9-BC0D-4856-8163-FF6D8FFA256B}" type="sibTrans" cxnId="{801CAB0C-943C-443C-BE9F-3408F1A3D003}">
      <dgm:prSet custT="1"/>
      <dgm:spPr/>
      <dgm:t>
        <a:bodyPr/>
        <a:lstStyle/>
        <a:p>
          <a:pPr rtl="1"/>
          <a:endParaRPr lang="en-US" sz="2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974F420B-6EFC-4B14-B354-AB14B5D40203}">
      <dgm:prSet phldrT="[Text]" custT="1"/>
      <dgm:spPr/>
      <dgm:t>
        <a:bodyPr/>
        <a:lstStyle/>
        <a:p>
          <a:pPr rtl="1"/>
          <a:r>
            <a:rPr lang="fa-IR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3) </a:t>
          </a:r>
          <a:r>
            <a:rPr kumimoji="0" lang="fa-IR" sz="21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rPr>
            <a:t>ساختار</a:t>
          </a:r>
          <a:r>
            <a:rPr kumimoji="0" lang="fa-IR" sz="2100" b="1" i="0" u="none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rPr>
            <a:t> زیرساخت کلید عمومی کشور (2)</a:t>
          </a:r>
          <a:endParaRPr lang="en-US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14CB911-277A-4E33-8300-7D38C0A3DE21}" type="parTrans" cxnId="{82D5133D-38F4-4252-A1D9-E723BC2C8774}">
      <dgm:prSet/>
      <dgm:spPr/>
      <dgm:t>
        <a:bodyPr/>
        <a:lstStyle/>
        <a:p>
          <a:pPr rtl="1"/>
          <a:endParaRPr lang="en-US" sz="2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8CE4A7B8-6D35-4215-AD79-240BC78788D4}" type="sibTrans" cxnId="{82D5133D-38F4-4252-A1D9-E723BC2C8774}">
      <dgm:prSet custT="1"/>
      <dgm:spPr/>
      <dgm:t>
        <a:bodyPr/>
        <a:lstStyle/>
        <a:p>
          <a:pPr rtl="1"/>
          <a:endParaRPr lang="en-US" sz="2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18C1BFB2-0F6B-479A-BC05-FEDD34C5228A}">
      <dgm:prSet phldrT="[Text]" custT="1"/>
      <dgm:spPr/>
      <dgm:t>
        <a:bodyPr/>
        <a:lstStyle/>
        <a:p>
          <a:pPr rtl="1"/>
          <a:r>
            <a:rPr lang="fa-IR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4) آسیب </a:t>
          </a:r>
          <a:r>
            <a:rPr lang="fa-IR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شناسی</a:t>
          </a:r>
          <a:r>
            <a:rPr lang="fa-IR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 و چالشها </a:t>
          </a:r>
          <a:r>
            <a:rPr kumimoji="0" lang="fa-IR" sz="2100" b="1" i="0" u="none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rPr>
            <a:t> (3)</a:t>
          </a:r>
          <a:endParaRPr lang="en-US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76903191-3CBE-40BD-ACA1-46390EF47281}" type="parTrans" cxnId="{160BE9E6-7EF5-4BE4-8693-ECB4FFE68D4A}">
      <dgm:prSet/>
      <dgm:spPr/>
      <dgm:t>
        <a:bodyPr/>
        <a:lstStyle/>
        <a:p>
          <a:pPr rtl="1"/>
          <a:endParaRPr lang="fa-IR"/>
        </a:p>
      </dgm:t>
    </dgm:pt>
    <dgm:pt modelId="{11BA0008-DDBE-45BB-A48D-2093F8FEBA51}" type="sibTrans" cxnId="{160BE9E6-7EF5-4BE4-8693-ECB4FFE68D4A}">
      <dgm:prSet/>
      <dgm:spPr/>
      <dgm:t>
        <a:bodyPr/>
        <a:lstStyle/>
        <a:p>
          <a:pPr rtl="1"/>
          <a:endParaRPr lang="fa-IR"/>
        </a:p>
      </dgm:t>
    </dgm:pt>
    <dgm:pt modelId="{66917D53-3CAE-4CEE-80E3-A4B53FF9C2AD}" type="pres">
      <dgm:prSet presAssocID="{9EC0053C-CA01-4E92-80F4-3DB921E0E4E6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E209B-F5BE-41C7-8B0B-BFEAE812B9D4}" type="pres">
      <dgm:prSet presAssocID="{9EC0053C-CA01-4E92-80F4-3DB921E0E4E6}" presName="dummyMaxCanvas" presStyleCnt="0">
        <dgm:presLayoutVars/>
      </dgm:prSet>
      <dgm:spPr/>
    </dgm:pt>
    <dgm:pt modelId="{C05685FF-F812-4FEB-93A2-92B4F71F63F6}" type="pres">
      <dgm:prSet presAssocID="{9EC0053C-CA01-4E92-80F4-3DB921E0E4E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8F8717C-809C-4D42-8CFF-35F7117F1B6A}" type="pres">
      <dgm:prSet presAssocID="{9EC0053C-CA01-4E92-80F4-3DB921E0E4E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BED71F-3DB8-45FB-80E1-EBD4403DCE92}" type="pres">
      <dgm:prSet presAssocID="{9EC0053C-CA01-4E92-80F4-3DB921E0E4E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84DAA44-8CD7-4F35-8FE4-41C35298569E}" type="pres">
      <dgm:prSet presAssocID="{9EC0053C-CA01-4E92-80F4-3DB921E0E4E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136320A-61AC-49B8-BE61-B9CF0CFA925D}" type="pres">
      <dgm:prSet presAssocID="{9EC0053C-CA01-4E92-80F4-3DB921E0E4E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ED3661B-B47C-4947-A237-9DD0DB39D3EF}" type="pres">
      <dgm:prSet presAssocID="{9EC0053C-CA01-4E92-80F4-3DB921E0E4E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5EA4FDD-97E2-4C04-ADA2-DE1DAEF1B87D}" type="pres">
      <dgm:prSet presAssocID="{9EC0053C-CA01-4E92-80F4-3DB921E0E4E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62053B0-4077-4C2D-978D-B1011FEFB22A}" type="pres">
      <dgm:prSet presAssocID="{9EC0053C-CA01-4E92-80F4-3DB921E0E4E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AB6219B-9696-4343-86EB-D8C1738396F9}" type="pres">
      <dgm:prSet presAssocID="{9EC0053C-CA01-4E92-80F4-3DB921E0E4E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CA15BD7-00E2-4EB8-BD2C-AC6FDE79EE0D}" type="pres">
      <dgm:prSet presAssocID="{9EC0053C-CA01-4E92-80F4-3DB921E0E4E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9542027-E75A-460F-A8EB-80D1CA7ECD78}" type="pres">
      <dgm:prSet presAssocID="{9EC0053C-CA01-4E92-80F4-3DB921E0E4E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D478F6A-23DF-4B36-986F-01E7A69C7DD4}" type="presOf" srcId="{0CD5D6D7-FAA7-409A-8FBB-18DEEF4780EC}" destId="{78F8717C-809C-4D42-8CFF-35F7117F1B6A}" srcOrd="0" destOrd="0" presId="urn:microsoft.com/office/officeart/2005/8/layout/vProcess5"/>
    <dgm:cxn modelId="{9605C26B-B69F-4C65-A0DA-55F1A6709B2E}" type="presOf" srcId="{974F420B-6EFC-4B14-B354-AB14B5D40203}" destId="{ECA15BD7-00E2-4EB8-BD2C-AC6FDE79EE0D}" srcOrd="1" destOrd="0" presId="urn:microsoft.com/office/officeart/2005/8/layout/vProcess5"/>
    <dgm:cxn modelId="{801CAB0C-943C-443C-BE9F-3408F1A3D003}" srcId="{9EC0053C-CA01-4E92-80F4-3DB921E0E4E6}" destId="{0CD5D6D7-FAA7-409A-8FBB-18DEEF4780EC}" srcOrd="1" destOrd="0" parTransId="{F780FFC3-226C-4DE3-BBDE-C048C64F1CA5}" sibTransId="{694C81D9-BC0D-4856-8163-FF6D8FFA256B}"/>
    <dgm:cxn modelId="{0C053F24-31FB-49C8-BB08-340325640075}" type="presOf" srcId="{0CD5D6D7-FAA7-409A-8FBB-18DEEF4780EC}" destId="{4AB6219B-9696-4343-86EB-D8C1738396F9}" srcOrd="1" destOrd="0" presId="urn:microsoft.com/office/officeart/2005/8/layout/vProcess5"/>
    <dgm:cxn modelId="{82D5133D-38F4-4252-A1D9-E723BC2C8774}" srcId="{9EC0053C-CA01-4E92-80F4-3DB921E0E4E6}" destId="{974F420B-6EFC-4B14-B354-AB14B5D40203}" srcOrd="2" destOrd="0" parTransId="{C14CB911-277A-4E33-8300-7D38C0A3DE21}" sibTransId="{8CE4A7B8-6D35-4215-AD79-240BC78788D4}"/>
    <dgm:cxn modelId="{4A12C7F0-482F-4C61-9146-1CCDC145A6BD}" type="presOf" srcId="{03A91783-34A2-43EC-9334-53D73F6970B5}" destId="{C05685FF-F812-4FEB-93A2-92B4F71F63F6}" srcOrd="0" destOrd="0" presId="urn:microsoft.com/office/officeart/2005/8/layout/vProcess5"/>
    <dgm:cxn modelId="{13EC921E-0D1A-4DAC-9CFD-AB5D5DB1933E}" type="presOf" srcId="{694C81D9-BC0D-4856-8163-FF6D8FFA256B}" destId="{9ED3661B-B47C-4947-A237-9DD0DB39D3EF}" srcOrd="0" destOrd="0" presId="urn:microsoft.com/office/officeart/2005/8/layout/vProcess5"/>
    <dgm:cxn modelId="{B0C31179-621C-47F9-9EA1-C0DEA6335C25}" srcId="{9EC0053C-CA01-4E92-80F4-3DB921E0E4E6}" destId="{03A91783-34A2-43EC-9334-53D73F6970B5}" srcOrd="0" destOrd="0" parTransId="{6B471649-3534-4886-B018-81A7D3B86EDA}" sibTransId="{37FA8D35-F243-4846-A2E9-C646189E669B}"/>
    <dgm:cxn modelId="{160BE9E6-7EF5-4BE4-8693-ECB4FFE68D4A}" srcId="{9EC0053C-CA01-4E92-80F4-3DB921E0E4E6}" destId="{18C1BFB2-0F6B-479A-BC05-FEDD34C5228A}" srcOrd="3" destOrd="0" parTransId="{76903191-3CBE-40BD-ACA1-46390EF47281}" sibTransId="{11BA0008-DDBE-45BB-A48D-2093F8FEBA51}"/>
    <dgm:cxn modelId="{18CD7D73-8691-4513-B559-2859A74B9A75}" type="presOf" srcId="{18C1BFB2-0F6B-479A-BC05-FEDD34C5228A}" destId="{284DAA44-8CD7-4F35-8FE4-41C35298569E}" srcOrd="0" destOrd="0" presId="urn:microsoft.com/office/officeart/2005/8/layout/vProcess5"/>
    <dgm:cxn modelId="{DDFF7997-A240-41B3-A96C-BE3A57C7CD88}" type="presOf" srcId="{974F420B-6EFC-4B14-B354-AB14B5D40203}" destId="{48BED71F-3DB8-45FB-80E1-EBD4403DCE92}" srcOrd="0" destOrd="0" presId="urn:microsoft.com/office/officeart/2005/8/layout/vProcess5"/>
    <dgm:cxn modelId="{39F5FD0E-D312-4FF2-A63E-005ABED21B35}" type="presOf" srcId="{03A91783-34A2-43EC-9334-53D73F6970B5}" destId="{362053B0-4077-4C2D-978D-B1011FEFB22A}" srcOrd="1" destOrd="0" presId="urn:microsoft.com/office/officeart/2005/8/layout/vProcess5"/>
    <dgm:cxn modelId="{E1904970-35DF-4C24-96F5-62F3CF4B7BED}" type="presOf" srcId="{18C1BFB2-0F6B-479A-BC05-FEDD34C5228A}" destId="{89542027-E75A-460F-A8EB-80D1CA7ECD78}" srcOrd="1" destOrd="0" presId="urn:microsoft.com/office/officeart/2005/8/layout/vProcess5"/>
    <dgm:cxn modelId="{7A198335-13E2-4468-95F9-9FF590D4D3CB}" type="presOf" srcId="{8CE4A7B8-6D35-4215-AD79-240BC78788D4}" destId="{15EA4FDD-97E2-4C04-ADA2-DE1DAEF1B87D}" srcOrd="0" destOrd="0" presId="urn:microsoft.com/office/officeart/2005/8/layout/vProcess5"/>
    <dgm:cxn modelId="{F3AEE56D-A7A2-41B7-87D0-C6E0D878D7FC}" type="presOf" srcId="{9EC0053C-CA01-4E92-80F4-3DB921E0E4E6}" destId="{66917D53-3CAE-4CEE-80E3-A4B53FF9C2AD}" srcOrd="0" destOrd="0" presId="urn:microsoft.com/office/officeart/2005/8/layout/vProcess5"/>
    <dgm:cxn modelId="{44250591-051B-4F07-A82D-F5EAD33CC500}" type="presOf" srcId="{37FA8D35-F243-4846-A2E9-C646189E669B}" destId="{0136320A-61AC-49B8-BE61-B9CF0CFA925D}" srcOrd="0" destOrd="0" presId="urn:microsoft.com/office/officeart/2005/8/layout/vProcess5"/>
    <dgm:cxn modelId="{6875C678-906B-4FEF-BE15-37FDBE3E255E}" type="presParOf" srcId="{66917D53-3CAE-4CEE-80E3-A4B53FF9C2AD}" destId="{554E209B-F5BE-41C7-8B0B-BFEAE812B9D4}" srcOrd="0" destOrd="0" presId="urn:microsoft.com/office/officeart/2005/8/layout/vProcess5"/>
    <dgm:cxn modelId="{E4F8405E-685D-4B15-A94E-31067267BE42}" type="presParOf" srcId="{66917D53-3CAE-4CEE-80E3-A4B53FF9C2AD}" destId="{C05685FF-F812-4FEB-93A2-92B4F71F63F6}" srcOrd="1" destOrd="0" presId="urn:microsoft.com/office/officeart/2005/8/layout/vProcess5"/>
    <dgm:cxn modelId="{2DA50C14-400D-4727-BD8A-7DB641F1C4A3}" type="presParOf" srcId="{66917D53-3CAE-4CEE-80E3-A4B53FF9C2AD}" destId="{78F8717C-809C-4D42-8CFF-35F7117F1B6A}" srcOrd="2" destOrd="0" presId="urn:microsoft.com/office/officeart/2005/8/layout/vProcess5"/>
    <dgm:cxn modelId="{918D03FD-C757-4A97-9BC0-0A56065AA50D}" type="presParOf" srcId="{66917D53-3CAE-4CEE-80E3-A4B53FF9C2AD}" destId="{48BED71F-3DB8-45FB-80E1-EBD4403DCE92}" srcOrd="3" destOrd="0" presId="urn:microsoft.com/office/officeart/2005/8/layout/vProcess5"/>
    <dgm:cxn modelId="{257B5B07-3E6F-4EDB-9B17-E1BF9C6C1585}" type="presParOf" srcId="{66917D53-3CAE-4CEE-80E3-A4B53FF9C2AD}" destId="{284DAA44-8CD7-4F35-8FE4-41C35298569E}" srcOrd="4" destOrd="0" presId="urn:microsoft.com/office/officeart/2005/8/layout/vProcess5"/>
    <dgm:cxn modelId="{2EFB03EB-B8B3-4772-A6AB-0384A5A1A926}" type="presParOf" srcId="{66917D53-3CAE-4CEE-80E3-A4B53FF9C2AD}" destId="{0136320A-61AC-49B8-BE61-B9CF0CFA925D}" srcOrd="5" destOrd="0" presId="urn:microsoft.com/office/officeart/2005/8/layout/vProcess5"/>
    <dgm:cxn modelId="{0DB19112-8B8F-47A4-9915-AD99AA21987D}" type="presParOf" srcId="{66917D53-3CAE-4CEE-80E3-A4B53FF9C2AD}" destId="{9ED3661B-B47C-4947-A237-9DD0DB39D3EF}" srcOrd="6" destOrd="0" presId="urn:microsoft.com/office/officeart/2005/8/layout/vProcess5"/>
    <dgm:cxn modelId="{F1785E7F-D0E0-4E70-8131-77632BDC838F}" type="presParOf" srcId="{66917D53-3CAE-4CEE-80E3-A4B53FF9C2AD}" destId="{15EA4FDD-97E2-4C04-ADA2-DE1DAEF1B87D}" srcOrd="7" destOrd="0" presId="urn:microsoft.com/office/officeart/2005/8/layout/vProcess5"/>
    <dgm:cxn modelId="{FC2D37BE-DEE1-4C66-873E-B56164ECF821}" type="presParOf" srcId="{66917D53-3CAE-4CEE-80E3-A4B53FF9C2AD}" destId="{362053B0-4077-4C2D-978D-B1011FEFB22A}" srcOrd="8" destOrd="0" presId="urn:microsoft.com/office/officeart/2005/8/layout/vProcess5"/>
    <dgm:cxn modelId="{CA0C95B2-A734-413E-BC19-738A6780E89D}" type="presParOf" srcId="{66917D53-3CAE-4CEE-80E3-A4B53FF9C2AD}" destId="{4AB6219B-9696-4343-86EB-D8C1738396F9}" srcOrd="9" destOrd="0" presId="urn:microsoft.com/office/officeart/2005/8/layout/vProcess5"/>
    <dgm:cxn modelId="{4A462299-C0D4-471A-8221-A21347EC8F6D}" type="presParOf" srcId="{66917D53-3CAE-4CEE-80E3-A4B53FF9C2AD}" destId="{ECA15BD7-00E2-4EB8-BD2C-AC6FDE79EE0D}" srcOrd="10" destOrd="0" presId="urn:microsoft.com/office/officeart/2005/8/layout/vProcess5"/>
    <dgm:cxn modelId="{0D3F952C-8FBF-49BB-83EB-5DA5AE3C958C}" type="presParOf" srcId="{66917D53-3CAE-4CEE-80E3-A4B53FF9C2AD}" destId="{89542027-E75A-460F-A8EB-80D1CA7ECD7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C0053C-CA01-4E92-80F4-3DB921E0E4E6}" type="doc">
      <dgm:prSet loTypeId="urn:microsoft.com/office/officeart/2005/8/layout/vProcess5" loCatId="process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03A91783-34A2-43EC-9334-53D73F6970B5}">
      <dgm:prSet phldrT="[Text]" custT="1"/>
      <dgm:spPr/>
      <dgm:t>
        <a:bodyPr/>
        <a:lstStyle/>
        <a:p>
          <a:pPr algn="ctr" rtl="1"/>
          <a:r>
            <a:rPr lang="fa-IR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  <a:hlinkClick xmlns:r="http://schemas.openxmlformats.org/officeDocument/2006/relationships" r:id="rId1" action="ppaction://hlinksldjump"/>
            </a:rPr>
            <a:t>1) کلیات گواهی الکترونیکی و انواع آن(12)</a:t>
          </a:r>
          <a:endParaRPr lang="en-US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6B471649-3534-4886-B018-81A7D3B86EDA}" type="parTrans" cxnId="{B0C31179-621C-47F9-9EA1-C0DEA6335C25}">
      <dgm:prSet/>
      <dgm:spPr/>
      <dgm:t>
        <a:bodyPr/>
        <a:lstStyle/>
        <a:p>
          <a:pPr rtl="1"/>
          <a:endParaRPr lang="en-US" sz="2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37FA8D35-F243-4846-A2E9-C646189E669B}" type="sibTrans" cxnId="{B0C31179-621C-47F9-9EA1-C0DEA6335C25}">
      <dgm:prSet custT="1"/>
      <dgm:spPr/>
      <dgm:t>
        <a:bodyPr/>
        <a:lstStyle/>
        <a:p>
          <a:pPr rtl="1"/>
          <a:endParaRPr lang="en-US" sz="2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0CD5D6D7-FAA7-409A-8FBB-18DEEF4780EC}">
      <dgm:prSet phldrT="[Text]" custT="1"/>
      <dgm:spPr/>
      <dgm:t>
        <a:bodyPr/>
        <a:lstStyle/>
        <a:p>
          <a:pPr algn="ctr" rtl="1"/>
          <a:r>
            <a:rPr lang="fa-IR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  <a:hlinkClick xmlns:r="http://schemas.openxmlformats.org/officeDocument/2006/relationships" r:id="" action="ppaction://noaction"/>
            </a:rPr>
            <a:t>2) نقشه راه سازمانها (2)</a:t>
          </a:r>
          <a:endParaRPr lang="en-US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F780FFC3-226C-4DE3-BBDE-C048C64F1CA5}" type="parTrans" cxnId="{801CAB0C-943C-443C-BE9F-3408F1A3D003}">
      <dgm:prSet/>
      <dgm:spPr/>
      <dgm:t>
        <a:bodyPr/>
        <a:lstStyle/>
        <a:p>
          <a:pPr rtl="1"/>
          <a:endParaRPr lang="en-US" sz="2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694C81D9-BC0D-4856-8163-FF6D8FFA256B}" type="sibTrans" cxnId="{801CAB0C-943C-443C-BE9F-3408F1A3D003}">
      <dgm:prSet custT="1"/>
      <dgm:spPr/>
      <dgm:t>
        <a:bodyPr/>
        <a:lstStyle/>
        <a:p>
          <a:pPr rtl="1"/>
          <a:endParaRPr lang="en-US" sz="2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974F420B-6EFC-4B14-B354-AB14B5D40203}">
      <dgm:prSet phldrT="[Text]" custT="1"/>
      <dgm:spPr/>
      <dgm:t>
        <a:bodyPr/>
        <a:lstStyle/>
        <a:p>
          <a:pPr rtl="1"/>
          <a:r>
            <a:rPr lang="fa-IR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3) </a:t>
          </a:r>
          <a:r>
            <a:rPr kumimoji="0" lang="fa-IR" sz="21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rPr>
            <a:t>روابط بین </a:t>
          </a:r>
          <a:r>
            <a:rPr kumimoji="0" lang="fa-IR" sz="21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rPr>
            <a:t>الملل</a:t>
          </a:r>
          <a:r>
            <a:rPr kumimoji="0" lang="fa-IR" sz="2100" b="1" i="0" u="none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rPr>
            <a:t>(5)</a:t>
          </a:r>
          <a:endParaRPr lang="en-US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C14CB911-277A-4E33-8300-7D38C0A3DE21}" type="parTrans" cxnId="{82D5133D-38F4-4252-A1D9-E723BC2C8774}">
      <dgm:prSet/>
      <dgm:spPr/>
      <dgm:t>
        <a:bodyPr/>
        <a:lstStyle/>
        <a:p>
          <a:pPr rtl="1"/>
          <a:endParaRPr lang="en-US" sz="2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8CE4A7B8-6D35-4215-AD79-240BC78788D4}" type="sibTrans" cxnId="{82D5133D-38F4-4252-A1D9-E723BC2C8774}">
      <dgm:prSet custT="1"/>
      <dgm:spPr/>
      <dgm:t>
        <a:bodyPr/>
        <a:lstStyle/>
        <a:p>
          <a:pPr rtl="1"/>
          <a:endParaRPr lang="en-US" sz="2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18C1BFB2-0F6B-479A-BC05-FEDD34C5228A}">
      <dgm:prSet phldrT="[Text]" custT="1"/>
      <dgm:spPr/>
      <dgm:t>
        <a:bodyPr/>
        <a:lstStyle/>
        <a:p>
          <a:pPr rtl="1"/>
          <a:r>
            <a:rPr lang="fa-IR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4) امور مالیاتی</a:t>
          </a:r>
          <a:r>
            <a:rPr kumimoji="0" lang="fa-IR" sz="2100" b="1" i="0" u="none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rPr>
            <a:t>(6)</a:t>
          </a:r>
          <a:endParaRPr lang="en-US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76903191-3CBE-40BD-ACA1-46390EF47281}" type="parTrans" cxnId="{160BE9E6-7EF5-4BE4-8693-ECB4FFE68D4A}">
      <dgm:prSet/>
      <dgm:spPr/>
      <dgm:t>
        <a:bodyPr/>
        <a:lstStyle/>
        <a:p>
          <a:pPr rtl="1"/>
          <a:endParaRPr lang="fa-IR"/>
        </a:p>
      </dgm:t>
    </dgm:pt>
    <dgm:pt modelId="{11BA0008-DDBE-45BB-A48D-2093F8FEBA51}" type="sibTrans" cxnId="{160BE9E6-7EF5-4BE4-8693-ECB4FFE68D4A}">
      <dgm:prSet/>
      <dgm:spPr/>
      <dgm:t>
        <a:bodyPr/>
        <a:lstStyle/>
        <a:p>
          <a:pPr rtl="1"/>
          <a:endParaRPr lang="fa-IR"/>
        </a:p>
      </dgm:t>
    </dgm:pt>
    <dgm:pt modelId="{21D0FB11-068C-4929-B6E7-6318FC90A85A}">
      <dgm:prSet phldrT="[Text]" custT="1"/>
      <dgm:spPr/>
      <dgm:t>
        <a:bodyPr/>
        <a:lstStyle/>
        <a:p>
          <a:pPr algn="l" rtl="1"/>
          <a:r>
            <a:rPr lang="fa-IR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5) سامانه </a:t>
          </a:r>
          <a:r>
            <a:rPr lang="fa-IR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تدراکات</a:t>
          </a:r>
          <a:r>
            <a:rPr lang="fa-IR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 الکترونیکی دولت(2)</a:t>
          </a:r>
          <a:endParaRPr lang="en-US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4EC8624B-B65F-4809-899D-B3602D6064F5}" type="parTrans" cxnId="{8F22978A-36F1-417F-8972-3F20ECC7B6E5}">
      <dgm:prSet/>
      <dgm:spPr/>
      <dgm:t>
        <a:bodyPr/>
        <a:lstStyle/>
        <a:p>
          <a:pPr rtl="1"/>
          <a:endParaRPr lang="fa-IR"/>
        </a:p>
      </dgm:t>
    </dgm:pt>
    <dgm:pt modelId="{48B4C696-3D06-4A5B-9D79-8C8E3356E321}" type="sibTrans" cxnId="{8F22978A-36F1-417F-8972-3F20ECC7B6E5}">
      <dgm:prSet/>
      <dgm:spPr/>
      <dgm:t>
        <a:bodyPr/>
        <a:lstStyle/>
        <a:p>
          <a:pPr rtl="1"/>
          <a:endParaRPr lang="fa-IR"/>
        </a:p>
      </dgm:t>
    </dgm:pt>
    <dgm:pt modelId="{66917D53-3CAE-4CEE-80E3-A4B53FF9C2AD}" type="pres">
      <dgm:prSet presAssocID="{9EC0053C-CA01-4E92-80F4-3DB921E0E4E6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E209B-F5BE-41C7-8B0B-BFEAE812B9D4}" type="pres">
      <dgm:prSet presAssocID="{9EC0053C-CA01-4E92-80F4-3DB921E0E4E6}" presName="dummyMaxCanvas" presStyleCnt="0">
        <dgm:presLayoutVars/>
      </dgm:prSet>
      <dgm:spPr/>
    </dgm:pt>
    <dgm:pt modelId="{BF3DE671-C66D-4696-BA56-03C58D3428C7}" type="pres">
      <dgm:prSet presAssocID="{9EC0053C-CA01-4E92-80F4-3DB921E0E4E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A9BA746-DC1F-4855-A659-7A6BCC6C84FF}" type="pres">
      <dgm:prSet presAssocID="{9EC0053C-CA01-4E92-80F4-3DB921E0E4E6}" presName="FiveNodes_2" presStyleLbl="node1" presStyleIdx="1" presStyleCnt="5" custLinFactNeighborX="412" custLinFactNeighborY="46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8058349-8646-4B0E-95B9-64F6BFE790EB}" type="pres">
      <dgm:prSet presAssocID="{9EC0053C-CA01-4E92-80F4-3DB921E0E4E6}" presName="FiveNodes_3" presStyleLbl="node1" presStyleIdx="2" presStyleCnt="5" custLinFactNeighborX="275" custLinFactNeighborY="605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563D91-8A04-42D4-909D-A15EB5EBB9FB}" type="pres">
      <dgm:prSet presAssocID="{9EC0053C-CA01-4E92-80F4-3DB921E0E4E6}" presName="FiveNodes_4" presStyleLbl="node1" presStyleIdx="3" presStyleCnt="5" custLinFactNeighborX="1307" custLinFactNeighborY="-92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FF65C48-7D43-4B75-883D-2F00E2648631}" type="pres">
      <dgm:prSet presAssocID="{9EC0053C-CA01-4E92-80F4-3DB921E0E4E6}" presName="FiveNodes_5" presStyleLbl="node1" presStyleIdx="4" presStyleCnt="5" custLinFactNeighborX="585" custLinFactNeighborY="-105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45EA730-FEC8-45D7-8040-813BBB1C062E}" type="pres">
      <dgm:prSet presAssocID="{9EC0053C-CA01-4E92-80F4-3DB921E0E4E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A3DA984-7EFD-4FC5-8756-7E8445CBDDCD}" type="pres">
      <dgm:prSet presAssocID="{9EC0053C-CA01-4E92-80F4-3DB921E0E4E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EC85184-FDE1-4148-BF48-2EB601343D7D}" type="pres">
      <dgm:prSet presAssocID="{9EC0053C-CA01-4E92-80F4-3DB921E0E4E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88BAFDC-CE5B-440C-822E-6CE40DC68687}" type="pres">
      <dgm:prSet presAssocID="{9EC0053C-CA01-4E92-80F4-3DB921E0E4E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754D09B-9C78-426C-AD12-19E8ABFA691D}" type="pres">
      <dgm:prSet presAssocID="{9EC0053C-CA01-4E92-80F4-3DB921E0E4E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60E32EB-7739-43D4-B335-BD4FE68A22B5}" type="pres">
      <dgm:prSet presAssocID="{9EC0053C-CA01-4E92-80F4-3DB921E0E4E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6500C76-E54F-4608-B509-D5FB83DC991F}" type="pres">
      <dgm:prSet presAssocID="{9EC0053C-CA01-4E92-80F4-3DB921E0E4E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06D7A18-BDC0-4A0E-969B-0265370C1B34}" type="pres">
      <dgm:prSet presAssocID="{9EC0053C-CA01-4E92-80F4-3DB921E0E4E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C09CEEF-F953-444C-A06A-D4E249BD18F5}" type="pres">
      <dgm:prSet presAssocID="{9EC0053C-CA01-4E92-80F4-3DB921E0E4E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F22978A-36F1-417F-8972-3F20ECC7B6E5}" srcId="{9EC0053C-CA01-4E92-80F4-3DB921E0E4E6}" destId="{21D0FB11-068C-4929-B6E7-6318FC90A85A}" srcOrd="4" destOrd="0" parTransId="{4EC8624B-B65F-4809-899D-B3602D6064F5}" sibTransId="{48B4C696-3D06-4A5B-9D79-8C8E3356E321}"/>
    <dgm:cxn modelId="{A557BD90-C372-4ACB-96DE-1E5E99C245C3}" type="presOf" srcId="{03A91783-34A2-43EC-9334-53D73F6970B5}" destId="{D754D09B-9C78-426C-AD12-19E8ABFA691D}" srcOrd="1" destOrd="0" presId="urn:microsoft.com/office/officeart/2005/8/layout/vProcess5"/>
    <dgm:cxn modelId="{54A420E3-A119-452B-A072-60881BC3317C}" type="presOf" srcId="{0CD5D6D7-FAA7-409A-8FBB-18DEEF4780EC}" destId="{0A9BA746-DC1F-4855-A659-7A6BCC6C84FF}" srcOrd="0" destOrd="0" presId="urn:microsoft.com/office/officeart/2005/8/layout/vProcess5"/>
    <dgm:cxn modelId="{8A3E83CA-3A06-4261-A796-53E43918EBEC}" type="presOf" srcId="{9EC0053C-CA01-4E92-80F4-3DB921E0E4E6}" destId="{66917D53-3CAE-4CEE-80E3-A4B53FF9C2AD}" srcOrd="0" destOrd="0" presId="urn:microsoft.com/office/officeart/2005/8/layout/vProcess5"/>
    <dgm:cxn modelId="{15C42E49-EEB4-4F75-AD10-A30583B001C3}" type="presOf" srcId="{974F420B-6EFC-4B14-B354-AB14B5D40203}" destId="{A6500C76-E54F-4608-B509-D5FB83DC991F}" srcOrd="1" destOrd="0" presId="urn:microsoft.com/office/officeart/2005/8/layout/vProcess5"/>
    <dgm:cxn modelId="{A7353FA1-447A-461B-881E-A63C4734791B}" type="presOf" srcId="{03A91783-34A2-43EC-9334-53D73F6970B5}" destId="{BF3DE671-C66D-4696-BA56-03C58D3428C7}" srcOrd="0" destOrd="0" presId="urn:microsoft.com/office/officeart/2005/8/layout/vProcess5"/>
    <dgm:cxn modelId="{06C9C5D9-C260-4859-A0E5-6904CFBCF9F3}" type="presOf" srcId="{18C1BFB2-0F6B-479A-BC05-FEDD34C5228A}" destId="{A06D7A18-BDC0-4A0E-969B-0265370C1B34}" srcOrd="1" destOrd="0" presId="urn:microsoft.com/office/officeart/2005/8/layout/vProcess5"/>
    <dgm:cxn modelId="{82D5133D-38F4-4252-A1D9-E723BC2C8774}" srcId="{9EC0053C-CA01-4E92-80F4-3DB921E0E4E6}" destId="{974F420B-6EFC-4B14-B354-AB14B5D40203}" srcOrd="2" destOrd="0" parTransId="{C14CB911-277A-4E33-8300-7D38C0A3DE21}" sibTransId="{8CE4A7B8-6D35-4215-AD79-240BC78788D4}"/>
    <dgm:cxn modelId="{801CAB0C-943C-443C-BE9F-3408F1A3D003}" srcId="{9EC0053C-CA01-4E92-80F4-3DB921E0E4E6}" destId="{0CD5D6D7-FAA7-409A-8FBB-18DEEF4780EC}" srcOrd="1" destOrd="0" parTransId="{F780FFC3-226C-4DE3-BBDE-C048C64F1CA5}" sibTransId="{694C81D9-BC0D-4856-8163-FF6D8FFA256B}"/>
    <dgm:cxn modelId="{EEDE8334-9DF1-4268-9638-D3C298CDCFFB}" type="presOf" srcId="{18C1BFB2-0F6B-479A-BC05-FEDD34C5228A}" destId="{6D563D91-8A04-42D4-909D-A15EB5EBB9FB}" srcOrd="0" destOrd="0" presId="urn:microsoft.com/office/officeart/2005/8/layout/vProcess5"/>
    <dgm:cxn modelId="{FF64A35B-E01E-4055-B322-93F17452341B}" type="presOf" srcId="{694C81D9-BC0D-4856-8163-FF6D8FFA256B}" destId="{DA3DA984-7EFD-4FC5-8756-7E8445CBDDCD}" srcOrd="0" destOrd="0" presId="urn:microsoft.com/office/officeart/2005/8/layout/vProcess5"/>
    <dgm:cxn modelId="{B89AE603-C490-4A32-8D23-4E03D8674703}" type="presOf" srcId="{21D0FB11-068C-4929-B6E7-6318FC90A85A}" destId="{1FF65C48-7D43-4B75-883D-2F00E2648631}" srcOrd="0" destOrd="0" presId="urn:microsoft.com/office/officeart/2005/8/layout/vProcess5"/>
    <dgm:cxn modelId="{4A43E603-07B1-48F2-AD96-E79A1B6CAE39}" type="presOf" srcId="{11BA0008-DDBE-45BB-A48D-2093F8FEBA51}" destId="{E88BAFDC-CE5B-440C-822E-6CE40DC68687}" srcOrd="0" destOrd="0" presId="urn:microsoft.com/office/officeart/2005/8/layout/vProcess5"/>
    <dgm:cxn modelId="{B0C31179-621C-47F9-9EA1-C0DEA6335C25}" srcId="{9EC0053C-CA01-4E92-80F4-3DB921E0E4E6}" destId="{03A91783-34A2-43EC-9334-53D73F6970B5}" srcOrd="0" destOrd="0" parTransId="{6B471649-3534-4886-B018-81A7D3B86EDA}" sibTransId="{37FA8D35-F243-4846-A2E9-C646189E669B}"/>
    <dgm:cxn modelId="{372A8BF1-9946-4548-A38F-A946C490C4D2}" type="presOf" srcId="{8CE4A7B8-6D35-4215-AD79-240BC78788D4}" destId="{AEC85184-FDE1-4148-BF48-2EB601343D7D}" srcOrd="0" destOrd="0" presId="urn:microsoft.com/office/officeart/2005/8/layout/vProcess5"/>
    <dgm:cxn modelId="{0475274E-7C52-4F55-91AA-A56C6BAA2ECE}" type="presOf" srcId="{0CD5D6D7-FAA7-409A-8FBB-18DEEF4780EC}" destId="{460E32EB-7739-43D4-B335-BD4FE68A22B5}" srcOrd="1" destOrd="0" presId="urn:microsoft.com/office/officeart/2005/8/layout/vProcess5"/>
    <dgm:cxn modelId="{B504B328-8B1E-4251-A620-2AE920568C0F}" type="presOf" srcId="{37FA8D35-F243-4846-A2E9-C646189E669B}" destId="{D45EA730-FEC8-45D7-8040-813BBB1C062E}" srcOrd="0" destOrd="0" presId="urn:microsoft.com/office/officeart/2005/8/layout/vProcess5"/>
    <dgm:cxn modelId="{6B5E4312-559E-40C0-A16A-1EA06D1EF6F2}" type="presOf" srcId="{974F420B-6EFC-4B14-B354-AB14B5D40203}" destId="{B8058349-8646-4B0E-95B9-64F6BFE790EB}" srcOrd="0" destOrd="0" presId="urn:microsoft.com/office/officeart/2005/8/layout/vProcess5"/>
    <dgm:cxn modelId="{9F138583-3D52-4E89-92BE-0E7D64D89BA9}" type="presOf" srcId="{21D0FB11-068C-4929-B6E7-6318FC90A85A}" destId="{6C09CEEF-F953-444C-A06A-D4E249BD18F5}" srcOrd="1" destOrd="0" presId="urn:microsoft.com/office/officeart/2005/8/layout/vProcess5"/>
    <dgm:cxn modelId="{160BE9E6-7EF5-4BE4-8693-ECB4FFE68D4A}" srcId="{9EC0053C-CA01-4E92-80F4-3DB921E0E4E6}" destId="{18C1BFB2-0F6B-479A-BC05-FEDD34C5228A}" srcOrd="3" destOrd="0" parTransId="{76903191-3CBE-40BD-ACA1-46390EF47281}" sibTransId="{11BA0008-DDBE-45BB-A48D-2093F8FEBA51}"/>
    <dgm:cxn modelId="{6E1CAF0F-A9C1-4858-94EC-ED086F1A983A}" type="presParOf" srcId="{66917D53-3CAE-4CEE-80E3-A4B53FF9C2AD}" destId="{554E209B-F5BE-41C7-8B0B-BFEAE812B9D4}" srcOrd="0" destOrd="0" presId="urn:microsoft.com/office/officeart/2005/8/layout/vProcess5"/>
    <dgm:cxn modelId="{0A1B59C4-9D50-4628-AF15-4D99DED0B687}" type="presParOf" srcId="{66917D53-3CAE-4CEE-80E3-A4B53FF9C2AD}" destId="{BF3DE671-C66D-4696-BA56-03C58D3428C7}" srcOrd="1" destOrd="0" presId="urn:microsoft.com/office/officeart/2005/8/layout/vProcess5"/>
    <dgm:cxn modelId="{7975F907-5719-430A-B3EA-9F65C1278EBB}" type="presParOf" srcId="{66917D53-3CAE-4CEE-80E3-A4B53FF9C2AD}" destId="{0A9BA746-DC1F-4855-A659-7A6BCC6C84FF}" srcOrd="2" destOrd="0" presId="urn:microsoft.com/office/officeart/2005/8/layout/vProcess5"/>
    <dgm:cxn modelId="{C3F9D078-92F3-49AA-A2AE-8CE49C351408}" type="presParOf" srcId="{66917D53-3CAE-4CEE-80E3-A4B53FF9C2AD}" destId="{B8058349-8646-4B0E-95B9-64F6BFE790EB}" srcOrd="3" destOrd="0" presId="urn:microsoft.com/office/officeart/2005/8/layout/vProcess5"/>
    <dgm:cxn modelId="{F945E5AE-86DD-4A3A-B00F-804F8F6F2D98}" type="presParOf" srcId="{66917D53-3CAE-4CEE-80E3-A4B53FF9C2AD}" destId="{6D563D91-8A04-42D4-909D-A15EB5EBB9FB}" srcOrd="4" destOrd="0" presId="urn:microsoft.com/office/officeart/2005/8/layout/vProcess5"/>
    <dgm:cxn modelId="{754A3885-42D5-472A-8AA7-B4935469EF40}" type="presParOf" srcId="{66917D53-3CAE-4CEE-80E3-A4B53FF9C2AD}" destId="{1FF65C48-7D43-4B75-883D-2F00E2648631}" srcOrd="5" destOrd="0" presId="urn:microsoft.com/office/officeart/2005/8/layout/vProcess5"/>
    <dgm:cxn modelId="{B0019876-DF7B-4EC3-B591-800735E1D17B}" type="presParOf" srcId="{66917D53-3CAE-4CEE-80E3-A4B53FF9C2AD}" destId="{D45EA730-FEC8-45D7-8040-813BBB1C062E}" srcOrd="6" destOrd="0" presId="urn:microsoft.com/office/officeart/2005/8/layout/vProcess5"/>
    <dgm:cxn modelId="{DFC5D56D-DAB1-499E-B480-DCE0F26CC195}" type="presParOf" srcId="{66917D53-3CAE-4CEE-80E3-A4B53FF9C2AD}" destId="{DA3DA984-7EFD-4FC5-8756-7E8445CBDDCD}" srcOrd="7" destOrd="0" presId="urn:microsoft.com/office/officeart/2005/8/layout/vProcess5"/>
    <dgm:cxn modelId="{361C5A22-CBD2-411A-A175-7D79D960FE6E}" type="presParOf" srcId="{66917D53-3CAE-4CEE-80E3-A4B53FF9C2AD}" destId="{AEC85184-FDE1-4148-BF48-2EB601343D7D}" srcOrd="8" destOrd="0" presId="urn:microsoft.com/office/officeart/2005/8/layout/vProcess5"/>
    <dgm:cxn modelId="{9DE7C45C-172A-4979-B52B-4342FB7B5F3E}" type="presParOf" srcId="{66917D53-3CAE-4CEE-80E3-A4B53FF9C2AD}" destId="{E88BAFDC-CE5B-440C-822E-6CE40DC68687}" srcOrd="9" destOrd="0" presId="urn:microsoft.com/office/officeart/2005/8/layout/vProcess5"/>
    <dgm:cxn modelId="{FC3DF019-A9B4-4312-B673-C820F5CB6229}" type="presParOf" srcId="{66917D53-3CAE-4CEE-80E3-A4B53FF9C2AD}" destId="{D754D09B-9C78-426C-AD12-19E8ABFA691D}" srcOrd="10" destOrd="0" presId="urn:microsoft.com/office/officeart/2005/8/layout/vProcess5"/>
    <dgm:cxn modelId="{E127CDBB-83FE-42E5-B4C0-B1F0F816F270}" type="presParOf" srcId="{66917D53-3CAE-4CEE-80E3-A4B53FF9C2AD}" destId="{460E32EB-7739-43D4-B335-BD4FE68A22B5}" srcOrd="11" destOrd="0" presId="urn:microsoft.com/office/officeart/2005/8/layout/vProcess5"/>
    <dgm:cxn modelId="{4C7B7406-DEB1-480E-9966-C034721DBF08}" type="presParOf" srcId="{66917D53-3CAE-4CEE-80E3-A4B53FF9C2AD}" destId="{A6500C76-E54F-4608-B509-D5FB83DC991F}" srcOrd="12" destOrd="0" presId="urn:microsoft.com/office/officeart/2005/8/layout/vProcess5"/>
    <dgm:cxn modelId="{36CE176F-E55D-4D73-893A-D0F9BA649D7C}" type="presParOf" srcId="{66917D53-3CAE-4CEE-80E3-A4B53FF9C2AD}" destId="{A06D7A18-BDC0-4A0E-969B-0265370C1B34}" srcOrd="13" destOrd="0" presId="urn:microsoft.com/office/officeart/2005/8/layout/vProcess5"/>
    <dgm:cxn modelId="{BD3B216B-766C-437C-BE18-2FC30D720954}" type="presParOf" srcId="{66917D53-3CAE-4CEE-80E3-A4B53FF9C2AD}" destId="{6C09CEEF-F953-444C-A06A-D4E249BD18F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EC7E89-69F6-441E-A931-44DE980B86BC}" type="doc">
      <dgm:prSet loTypeId="urn:microsoft.com/office/officeart/2005/8/layout/cycle6" loCatId="cycle" qsTypeId="urn:microsoft.com/office/officeart/2005/8/quickstyle/3d2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A61EC58D-9E70-4E4D-A189-B1E69D316AE8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ea typeface="+mn-ea"/>
              <a:cs typeface="B Nazanin" pitchFamily="2" charset="-78"/>
            </a:rPr>
            <a:t>توسعه دولت الکترونيکي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69F288B5-4C6E-4BED-B9F5-9144CACDE840}" type="parTrans" cxnId="{9916EB1B-674E-4F5F-88C2-D4CAE1E39B15}">
      <dgm:prSet/>
      <dgm:spPr/>
      <dgm:t>
        <a:bodyPr/>
        <a:lstStyle/>
        <a:p>
          <a:endParaRPr lang="en-US"/>
        </a:p>
      </dgm:t>
    </dgm:pt>
    <dgm:pt modelId="{9A18E063-A975-4DCD-B13F-0E562C14070B}" type="sibTrans" cxnId="{9916EB1B-674E-4F5F-88C2-D4CAE1E39B15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F74AAFA8-310C-4814-BBD4-BFECFEEA52E4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ea typeface="+mn-ea"/>
              <a:cs typeface="B Nazanin" pitchFamily="2" charset="-78"/>
            </a:rPr>
            <a:t>گسترش امنيت فاوا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1818F909-B291-4A64-A036-FE98FAB65BCC}" type="parTrans" cxnId="{A6E23627-E3A2-436E-9290-2B6CDA399A17}">
      <dgm:prSet/>
      <dgm:spPr/>
      <dgm:t>
        <a:bodyPr/>
        <a:lstStyle/>
        <a:p>
          <a:endParaRPr lang="en-US"/>
        </a:p>
      </dgm:t>
    </dgm:pt>
    <dgm:pt modelId="{29E4B5FB-DFEC-4F9C-9DCF-8F2B58524817}" type="sibTrans" cxnId="{A6E23627-E3A2-436E-9290-2B6CDA399A17}">
      <dgm:prSet/>
      <dgm:spPr>
        <a:ln w="3810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065A3DFE-8BAF-42F9-818E-660891A5C365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ea typeface="+mn-ea"/>
              <a:cs typeface="B Nazanin" pitchFamily="2" charset="-78"/>
            </a:rPr>
            <a:t>توسعه فرهنگ ايراني-اسلامي در فضاي مجازي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50114B4E-10C6-47E8-9413-BD68D37D721B}" type="parTrans" cxnId="{EB1A59B4-055F-4F13-AA02-BBC3FCC2D636}">
      <dgm:prSet/>
      <dgm:spPr/>
      <dgm:t>
        <a:bodyPr/>
        <a:lstStyle/>
        <a:p>
          <a:endParaRPr lang="en-US"/>
        </a:p>
      </dgm:t>
    </dgm:pt>
    <dgm:pt modelId="{734ED993-2461-4706-819F-7584E7A6CF40}" type="sibTrans" cxnId="{EB1A59B4-055F-4F13-AA02-BBC3FCC2D636}">
      <dgm:prSet/>
      <dgm:spPr>
        <a:ln w="38100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DA53B64F-63E6-4546-9765-18E8D6D92EDA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ea typeface="+mn-ea"/>
              <a:cs typeface="B Nazanin" pitchFamily="2" charset="-78"/>
            </a:rPr>
            <a:t>سلامت الکترونيکي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ED5748D8-E44F-4214-9042-EAA8430E4F02}" type="parTrans" cxnId="{FFE758E4-0535-47D9-B954-11D1DD88E645}">
      <dgm:prSet/>
      <dgm:spPr/>
      <dgm:t>
        <a:bodyPr/>
        <a:lstStyle/>
        <a:p>
          <a:endParaRPr lang="en-US"/>
        </a:p>
      </dgm:t>
    </dgm:pt>
    <dgm:pt modelId="{F2F1854A-DB36-4DC7-A178-96E83FB8C70B}" type="sibTrans" cxnId="{FFE758E4-0535-47D9-B954-11D1DD88E645}">
      <dgm:prSet/>
      <dgm:spPr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D67DBF3B-9A85-4BEE-9C1B-60CD013BC993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ea typeface="+mn-ea"/>
              <a:cs typeface="B Nazanin" pitchFamily="2" charset="-78"/>
            </a:rPr>
            <a:t>توسعه </a:t>
          </a:r>
          <a:r>
            <a:rPr lang="fa-IR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ea typeface="+mn-ea"/>
              <a:cs typeface="B Nazanin" pitchFamily="2" charset="-78"/>
            </a:rPr>
            <a:t>زيرساختهاي</a:t>
          </a:r>
          <a:r>
            <a:rPr lang="fa-I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ea typeface="+mn-ea"/>
              <a:cs typeface="B Nazanin" pitchFamily="2" charset="-78"/>
            </a:rPr>
            <a:t>  </a:t>
          </a:r>
          <a:r>
            <a:rPr lang="fa-IR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ea typeface="+mn-ea"/>
              <a:cs typeface="B Nazanin" pitchFamily="2" charset="-78"/>
            </a:rPr>
            <a:t>فناوري</a:t>
          </a:r>
          <a:r>
            <a:rPr lang="fa-I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ea typeface="+mn-ea"/>
              <a:cs typeface="B Nazanin" pitchFamily="2" charset="-78"/>
            </a:rPr>
            <a:t> اطلاعات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BFE6DA9A-5B7C-4EAF-A77B-117EE6F833BB}" type="parTrans" cxnId="{617A5C60-7EB7-4413-B992-0655388B51DC}">
      <dgm:prSet/>
      <dgm:spPr/>
      <dgm:t>
        <a:bodyPr/>
        <a:lstStyle/>
        <a:p>
          <a:endParaRPr lang="en-US"/>
        </a:p>
      </dgm:t>
    </dgm:pt>
    <dgm:pt modelId="{1A234A07-AD17-4F91-A300-01184678BFBA}" type="sibTrans" cxnId="{617A5C60-7EB7-4413-B992-0655388B51DC}">
      <dgm:prSet/>
      <dgm:spPr/>
      <dgm:t>
        <a:bodyPr/>
        <a:lstStyle/>
        <a:p>
          <a:endParaRPr lang="en-US"/>
        </a:p>
      </dgm:t>
    </dgm:pt>
    <dgm:pt modelId="{3F6F23DD-925E-4E26-94C5-7BFFA575EA8C}">
      <dgm:prSet phldrT="[Text]" custT="1"/>
      <dgm:spPr/>
      <dgm:t>
        <a:bodyPr/>
        <a:lstStyle/>
        <a:p>
          <a:pPr rtl="1"/>
          <a:r>
            <a:rPr lang="fa-IR" sz="1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ea typeface="+mn-ea"/>
              <a:cs typeface="B Nazanin" pitchFamily="2" charset="-78"/>
            </a:rPr>
            <a:t>توسعه تجارت  الکترونيکي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itchFamily="2" charset="-78"/>
          </a:endParaRPr>
        </a:p>
      </dgm:t>
    </dgm:pt>
    <dgm:pt modelId="{8503326C-D8DB-4EE1-92DA-6767CDC62710}" type="parTrans" cxnId="{B9A5A1A8-305C-4B0D-945F-F561403100BC}">
      <dgm:prSet/>
      <dgm:spPr/>
      <dgm:t>
        <a:bodyPr/>
        <a:lstStyle/>
        <a:p>
          <a:endParaRPr lang="en-US"/>
        </a:p>
      </dgm:t>
    </dgm:pt>
    <dgm:pt modelId="{E97BBAB2-7AC2-459B-AFAE-E53383348677}" type="sibTrans" cxnId="{B9A5A1A8-305C-4B0D-945F-F561403100BC}">
      <dgm:prSet/>
      <dgm:spPr/>
      <dgm:t>
        <a:bodyPr/>
        <a:lstStyle/>
        <a:p>
          <a:endParaRPr lang="en-US"/>
        </a:p>
      </dgm:t>
    </dgm:pt>
    <dgm:pt modelId="{C27EA1A2-5A7D-452A-B5DD-FB629510D5A1}" type="pres">
      <dgm:prSet presAssocID="{22EC7E89-69F6-441E-A931-44DE980B86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FCC33F-25AB-4CC0-8A35-F52F64439B23}" type="pres">
      <dgm:prSet presAssocID="{D67DBF3B-9A85-4BEE-9C1B-60CD013BC993}" presName="node" presStyleLbl="node1" presStyleIdx="0" presStyleCnt="6" custScaleX="151326" custRadScaleRad="91361" custRadScaleInc="11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97877-BF86-49F2-B704-5A58A215F49C}" type="pres">
      <dgm:prSet presAssocID="{D67DBF3B-9A85-4BEE-9C1B-60CD013BC993}" presName="spNode" presStyleCnt="0"/>
      <dgm:spPr/>
    </dgm:pt>
    <dgm:pt modelId="{9228EA93-DC94-4F99-BC5C-EB862260C01A}" type="pres">
      <dgm:prSet presAssocID="{1A234A07-AD17-4F91-A300-01184678BFBA}" presName="sibTrans" presStyleLbl="sibTrans1D1" presStyleIdx="0" presStyleCnt="6"/>
      <dgm:spPr/>
      <dgm:t>
        <a:bodyPr/>
        <a:lstStyle/>
        <a:p>
          <a:endParaRPr lang="en-US"/>
        </a:p>
      </dgm:t>
    </dgm:pt>
    <dgm:pt modelId="{651AFFC0-CF7A-4572-85F9-3915C7EDDCA7}" type="pres">
      <dgm:prSet presAssocID="{A61EC58D-9E70-4E4D-A189-B1E69D316AE8}" presName="node" presStyleLbl="node1" presStyleIdx="1" presStyleCnt="6" custScaleX="151326" custRadScaleRad="97979" custRadScaleInc="51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E98F5-64E9-40B4-A49B-D20837B856B2}" type="pres">
      <dgm:prSet presAssocID="{A61EC58D-9E70-4E4D-A189-B1E69D316AE8}" presName="spNode" presStyleCnt="0"/>
      <dgm:spPr/>
    </dgm:pt>
    <dgm:pt modelId="{D3AF5F57-8949-4694-97A0-A6030F69343B}" type="pres">
      <dgm:prSet presAssocID="{9A18E063-A975-4DCD-B13F-0E562C14070B}" presName="sibTrans" presStyleLbl="sibTrans1D1" presStyleIdx="1" presStyleCnt="6"/>
      <dgm:spPr/>
      <dgm:t>
        <a:bodyPr/>
        <a:lstStyle/>
        <a:p>
          <a:endParaRPr lang="en-US"/>
        </a:p>
      </dgm:t>
    </dgm:pt>
    <dgm:pt modelId="{1A725439-2666-4B5A-8A41-FFCF7DC14255}" type="pres">
      <dgm:prSet presAssocID="{F74AAFA8-310C-4814-BBD4-BFECFEEA52E4}" presName="node" presStyleLbl="node1" presStyleIdx="2" presStyleCnt="6" custScaleX="151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E963D-5FF7-4FF2-AB7E-24F4462F3A6C}" type="pres">
      <dgm:prSet presAssocID="{F74AAFA8-310C-4814-BBD4-BFECFEEA52E4}" presName="spNode" presStyleCnt="0"/>
      <dgm:spPr/>
    </dgm:pt>
    <dgm:pt modelId="{E826AE3C-1803-4AC3-879A-E1118C448774}" type="pres">
      <dgm:prSet presAssocID="{29E4B5FB-DFEC-4F9C-9DCF-8F2B58524817}" presName="sibTrans" presStyleLbl="sibTrans1D1" presStyleIdx="2" presStyleCnt="6"/>
      <dgm:spPr/>
      <dgm:t>
        <a:bodyPr/>
        <a:lstStyle/>
        <a:p>
          <a:endParaRPr lang="en-US"/>
        </a:p>
      </dgm:t>
    </dgm:pt>
    <dgm:pt modelId="{EC21A428-F4FE-4F17-8522-B5AC8FFE3F1F}" type="pres">
      <dgm:prSet presAssocID="{065A3DFE-8BAF-42F9-818E-660891A5C365}" presName="node" presStyleLbl="node1" presStyleIdx="3" presStyleCnt="6" custScaleX="151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08257-AEBA-4B44-A619-E71D2F710FA7}" type="pres">
      <dgm:prSet presAssocID="{065A3DFE-8BAF-42F9-818E-660891A5C365}" presName="spNode" presStyleCnt="0"/>
      <dgm:spPr/>
    </dgm:pt>
    <dgm:pt modelId="{5EEDCB9A-4D47-4308-B82D-8CDB2375EB11}" type="pres">
      <dgm:prSet presAssocID="{734ED993-2461-4706-819F-7584E7A6CF40}" presName="sibTrans" presStyleLbl="sibTrans1D1" presStyleIdx="3" presStyleCnt="6"/>
      <dgm:spPr/>
      <dgm:t>
        <a:bodyPr/>
        <a:lstStyle/>
        <a:p>
          <a:endParaRPr lang="en-US"/>
        </a:p>
      </dgm:t>
    </dgm:pt>
    <dgm:pt modelId="{003A8B03-F2CA-4C26-B049-BAEEBE285E13}" type="pres">
      <dgm:prSet presAssocID="{DA53B64F-63E6-4546-9765-18E8D6D92EDA}" presName="node" presStyleLbl="node1" presStyleIdx="4" presStyleCnt="6" custScaleX="151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EECC2-6145-48A4-BA0B-5922FD6668D3}" type="pres">
      <dgm:prSet presAssocID="{DA53B64F-63E6-4546-9765-18E8D6D92EDA}" presName="spNode" presStyleCnt="0"/>
      <dgm:spPr/>
    </dgm:pt>
    <dgm:pt modelId="{DE7B5F01-9A23-470E-A35E-6F296106EC98}" type="pres">
      <dgm:prSet presAssocID="{F2F1854A-DB36-4DC7-A178-96E83FB8C70B}" presName="sibTrans" presStyleLbl="sibTrans1D1" presStyleIdx="4" presStyleCnt="6"/>
      <dgm:spPr/>
      <dgm:t>
        <a:bodyPr/>
        <a:lstStyle/>
        <a:p>
          <a:endParaRPr lang="en-US"/>
        </a:p>
      </dgm:t>
    </dgm:pt>
    <dgm:pt modelId="{D79CDD0D-806F-4150-9CDE-6B57945754E9}" type="pres">
      <dgm:prSet presAssocID="{3F6F23DD-925E-4E26-94C5-7BFFA575EA8C}" presName="node" presStyleLbl="node1" presStyleIdx="5" presStyleCnt="6" custScaleX="151326" custRadScaleRad="91079" custRadScaleInc="-50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7D973-474E-4B55-9C88-021E59C119B8}" type="pres">
      <dgm:prSet presAssocID="{3F6F23DD-925E-4E26-94C5-7BFFA575EA8C}" presName="spNode" presStyleCnt="0"/>
      <dgm:spPr/>
    </dgm:pt>
    <dgm:pt modelId="{1AB7B6CF-DDD4-4C35-87DE-F07AD6FF606F}" type="pres">
      <dgm:prSet presAssocID="{E97BBAB2-7AC2-459B-AFAE-E53383348677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CACCA6BB-7299-4BE3-AE63-0260E0A52F80}" type="presOf" srcId="{734ED993-2461-4706-819F-7584E7A6CF40}" destId="{5EEDCB9A-4D47-4308-B82D-8CDB2375EB11}" srcOrd="0" destOrd="0" presId="urn:microsoft.com/office/officeart/2005/8/layout/cycle6"/>
    <dgm:cxn modelId="{E1F00175-9C8E-40EB-9050-4DDEC57D45E3}" type="presOf" srcId="{A61EC58D-9E70-4E4D-A189-B1E69D316AE8}" destId="{651AFFC0-CF7A-4572-85F9-3915C7EDDCA7}" srcOrd="0" destOrd="0" presId="urn:microsoft.com/office/officeart/2005/8/layout/cycle6"/>
    <dgm:cxn modelId="{7B153CD4-768F-42A7-8B29-53760BBEC829}" type="presOf" srcId="{29E4B5FB-DFEC-4F9C-9DCF-8F2B58524817}" destId="{E826AE3C-1803-4AC3-879A-E1118C448774}" srcOrd="0" destOrd="0" presId="urn:microsoft.com/office/officeart/2005/8/layout/cycle6"/>
    <dgm:cxn modelId="{7471F371-CD45-4893-A9D5-B1D9392BA7F5}" type="presOf" srcId="{F2F1854A-DB36-4DC7-A178-96E83FB8C70B}" destId="{DE7B5F01-9A23-470E-A35E-6F296106EC98}" srcOrd="0" destOrd="0" presId="urn:microsoft.com/office/officeart/2005/8/layout/cycle6"/>
    <dgm:cxn modelId="{FFE758E4-0535-47D9-B954-11D1DD88E645}" srcId="{22EC7E89-69F6-441E-A931-44DE980B86BC}" destId="{DA53B64F-63E6-4546-9765-18E8D6D92EDA}" srcOrd="4" destOrd="0" parTransId="{ED5748D8-E44F-4214-9042-EAA8430E4F02}" sibTransId="{F2F1854A-DB36-4DC7-A178-96E83FB8C70B}"/>
    <dgm:cxn modelId="{617A5C60-7EB7-4413-B992-0655388B51DC}" srcId="{22EC7E89-69F6-441E-A931-44DE980B86BC}" destId="{D67DBF3B-9A85-4BEE-9C1B-60CD013BC993}" srcOrd="0" destOrd="0" parTransId="{BFE6DA9A-5B7C-4EAF-A77B-117EE6F833BB}" sibTransId="{1A234A07-AD17-4F91-A300-01184678BFBA}"/>
    <dgm:cxn modelId="{A740130B-5706-43BA-9018-8DEBA74C0639}" type="presOf" srcId="{D67DBF3B-9A85-4BEE-9C1B-60CD013BC993}" destId="{3DFCC33F-25AB-4CC0-8A35-F52F64439B23}" srcOrd="0" destOrd="0" presId="urn:microsoft.com/office/officeart/2005/8/layout/cycle6"/>
    <dgm:cxn modelId="{09EE052D-B6CD-41E6-90F3-78B0C3F4E3B3}" type="presOf" srcId="{3F6F23DD-925E-4E26-94C5-7BFFA575EA8C}" destId="{D79CDD0D-806F-4150-9CDE-6B57945754E9}" srcOrd="0" destOrd="0" presId="urn:microsoft.com/office/officeart/2005/8/layout/cycle6"/>
    <dgm:cxn modelId="{9916EB1B-674E-4F5F-88C2-D4CAE1E39B15}" srcId="{22EC7E89-69F6-441E-A931-44DE980B86BC}" destId="{A61EC58D-9E70-4E4D-A189-B1E69D316AE8}" srcOrd="1" destOrd="0" parTransId="{69F288B5-4C6E-4BED-B9F5-9144CACDE840}" sibTransId="{9A18E063-A975-4DCD-B13F-0E562C14070B}"/>
    <dgm:cxn modelId="{C7BFEB98-A0F2-4E97-824F-C5861D5CC99A}" type="presOf" srcId="{DA53B64F-63E6-4546-9765-18E8D6D92EDA}" destId="{003A8B03-F2CA-4C26-B049-BAEEBE285E13}" srcOrd="0" destOrd="0" presId="urn:microsoft.com/office/officeart/2005/8/layout/cycle6"/>
    <dgm:cxn modelId="{B9A5A1A8-305C-4B0D-945F-F561403100BC}" srcId="{22EC7E89-69F6-441E-A931-44DE980B86BC}" destId="{3F6F23DD-925E-4E26-94C5-7BFFA575EA8C}" srcOrd="5" destOrd="0" parTransId="{8503326C-D8DB-4EE1-92DA-6767CDC62710}" sibTransId="{E97BBAB2-7AC2-459B-AFAE-E53383348677}"/>
    <dgm:cxn modelId="{BC4189CC-705E-4FF9-804E-4C54F2770AA6}" type="presOf" srcId="{22EC7E89-69F6-441E-A931-44DE980B86BC}" destId="{C27EA1A2-5A7D-452A-B5DD-FB629510D5A1}" srcOrd="0" destOrd="0" presId="urn:microsoft.com/office/officeart/2005/8/layout/cycle6"/>
    <dgm:cxn modelId="{A6E23627-E3A2-436E-9290-2B6CDA399A17}" srcId="{22EC7E89-69F6-441E-A931-44DE980B86BC}" destId="{F74AAFA8-310C-4814-BBD4-BFECFEEA52E4}" srcOrd="2" destOrd="0" parTransId="{1818F909-B291-4A64-A036-FE98FAB65BCC}" sibTransId="{29E4B5FB-DFEC-4F9C-9DCF-8F2B58524817}"/>
    <dgm:cxn modelId="{F2F57E72-FC49-40DC-B647-D2AFBF2A8416}" type="presOf" srcId="{E97BBAB2-7AC2-459B-AFAE-E53383348677}" destId="{1AB7B6CF-DDD4-4C35-87DE-F07AD6FF606F}" srcOrd="0" destOrd="0" presId="urn:microsoft.com/office/officeart/2005/8/layout/cycle6"/>
    <dgm:cxn modelId="{1EFAC9BE-B7A3-48D4-9DA4-FCD1A2AE7CCB}" type="presOf" srcId="{1A234A07-AD17-4F91-A300-01184678BFBA}" destId="{9228EA93-DC94-4F99-BC5C-EB862260C01A}" srcOrd="0" destOrd="0" presId="urn:microsoft.com/office/officeart/2005/8/layout/cycle6"/>
    <dgm:cxn modelId="{09460E43-4C70-4AB3-9921-61C63F7715D4}" type="presOf" srcId="{F74AAFA8-310C-4814-BBD4-BFECFEEA52E4}" destId="{1A725439-2666-4B5A-8A41-FFCF7DC14255}" srcOrd="0" destOrd="0" presId="urn:microsoft.com/office/officeart/2005/8/layout/cycle6"/>
    <dgm:cxn modelId="{EB1A59B4-055F-4F13-AA02-BBC3FCC2D636}" srcId="{22EC7E89-69F6-441E-A931-44DE980B86BC}" destId="{065A3DFE-8BAF-42F9-818E-660891A5C365}" srcOrd="3" destOrd="0" parTransId="{50114B4E-10C6-47E8-9413-BD68D37D721B}" sibTransId="{734ED993-2461-4706-819F-7584E7A6CF40}"/>
    <dgm:cxn modelId="{04637272-5201-4936-94C4-87344D78F44F}" type="presOf" srcId="{065A3DFE-8BAF-42F9-818E-660891A5C365}" destId="{EC21A428-F4FE-4F17-8522-B5AC8FFE3F1F}" srcOrd="0" destOrd="0" presId="urn:microsoft.com/office/officeart/2005/8/layout/cycle6"/>
    <dgm:cxn modelId="{006B557B-76AF-4F5A-8C3F-E347B141775A}" type="presOf" srcId="{9A18E063-A975-4DCD-B13F-0E562C14070B}" destId="{D3AF5F57-8949-4694-97A0-A6030F69343B}" srcOrd="0" destOrd="0" presId="urn:microsoft.com/office/officeart/2005/8/layout/cycle6"/>
    <dgm:cxn modelId="{BD08A656-6538-438B-BD4B-19974A898D42}" type="presParOf" srcId="{C27EA1A2-5A7D-452A-B5DD-FB629510D5A1}" destId="{3DFCC33F-25AB-4CC0-8A35-F52F64439B23}" srcOrd="0" destOrd="0" presId="urn:microsoft.com/office/officeart/2005/8/layout/cycle6"/>
    <dgm:cxn modelId="{D27B5DF9-B0D2-44E0-8F35-ADBFAEDC02B4}" type="presParOf" srcId="{C27EA1A2-5A7D-452A-B5DD-FB629510D5A1}" destId="{13297877-BF86-49F2-B704-5A58A215F49C}" srcOrd="1" destOrd="0" presId="urn:microsoft.com/office/officeart/2005/8/layout/cycle6"/>
    <dgm:cxn modelId="{A34DE7B9-4D67-42F8-8CB6-E42ACA9C1C76}" type="presParOf" srcId="{C27EA1A2-5A7D-452A-B5DD-FB629510D5A1}" destId="{9228EA93-DC94-4F99-BC5C-EB862260C01A}" srcOrd="2" destOrd="0" presId="urn:microsoft.com/office/officeart/2005/8/layout/cycle6"/>
    <dgm:cxn modelId="{1E2DF826-6A32-4024-AE24-DE8B768BEDF7}" type="presParOf" srcId="{C27EA1A2-5A7D-452A-B5DD-FB629510D5A1}" destId="{651AFFC0-CF7A-4572-85F9-3915C7EDDCA7}" srcOrd="3" destOrd="0" presId="urn:microsoft.com/office/officeart/2005/8/layout/cycle6"/>
    <dgm:cxn modelId="{21D0E197-117C-4ADA-80B7-5042A116AC64}" type="presParOf" srcId="{C27EA1A2-5A7D-452A-B5DD-FB629510D5A1}" destId="{051E98F5-64E9-40B4-A49B-D20837B856B2}" srcOrd="4" destOrd="0" presId="urn:microsoft.com/office/officeart/2005/8/layout/cycle6"/>
    <dgm:cxn modelId="{BDA2127F-D619-4BDC-B667-A4ADB6324852}" type="presParOf" srcId="{C27EA1A2-5A7D-452A-B5DD-FB629510D5A1}" destId="{D3AF5F57-8949-4694-97A0-A6030F69343B}" srcOrd="5" destOrd="0" presId="urn:microsoft.com/office/officeart/2005/8/layout/cycle6"/>
    <dgm:cxn modelId="{90DF8B37-BC9F-4DA7-9664-C2E668134262}" type="presParOf" srcId="{C27EA1A2-5A7D-452A-B5DD-FB629510D5A1}" destId="{1A725439-2666-4B5A-8A41-FFCF7DC14255}" srcOrd="6" destOrd="0" presId="urn:microsoft.com/office/officeart/2005/8/layout/cycle6"/>
    <dgm:cxn modelId="{1D50B25E-F8B4-48EF-B882-91B3F2434D19}" type="presParOf" srcId="{C27EA1A2-5A7D-452A-B5DD-FB629510D5A1}" destId="{D81E963D-5FF7-4FF2-AB7E-24F4462F3A6C}" srcOrd="7" destOrd="0" presId="urn:microsoft.com/office/officeart/2005/8/layout/cycle6"/>
    <dgm:cxn modelId="{FE7A519B-FBF2-449E-8C6D-92CB6842CEE6}" type="presParOf" srcId="{C27EA1A2-5A7D-452A-B5DD-FB629510D5A1}" destId="{E826AE3C-1803-4AC3-879A-E1118C448774}" srcOrd="8" destOrd="0" presId="urn:microsoft.com/office/officeart/2005/8/layout/cycle6"/>
    <dgm:cxn modelId="{0DBF2E21-E736-4CAA-BB75-9D4C9FD5BAC5}" type="presParOf" srcId="{C27EA1A2-5A7D-452A-B5DD-FB629510D5A1}" destId="{EC21A428-F4FE-4F17-8522-B5AC8FFE3F1F}" srcOrd="9" destOrd="0" presId="urn:microsoft.com/office/officeart/2005/8/layout/cycle6"/>
    <dgm:cxn modelId="{FA678D45-1CD4-4E7D-A409-60CAB21CDF24}" type="presParOf" srcId="{C27EA1A2-5A7D-452A-B5DD-FB629510D5A1}" destId="{A8608257-AEBA-4B44-A619-E71D2F710FA7}" srcOrd="10" destOrd="0" presId="urn:microsoft.com/office/officeart/2005/8/layout/cycle6"/>
    <dgm:cxn modelId="{343F4611-94E8-4A9B-8CEA-B844B6D0E178}" type="presParOf" srcId="{C27EA1A2-5A7D-452A-B5DD-FB629510D5A1}" destId="{5EEDCB9A-4D47-4308-B82D-8CDB2375EB11}" srcOrd="11" destOrd="0" presId="urn:microsoft.com/office/officeart/2005/8/layout/cycle6"/>
    <dgm:cxn modelId="{1C8D8A28-0A2A-49DA-9DD7-20E5A684E223}" type="presParOf" srcId="{C27EA1A2-5A7D-452A-B5DD-FB629510D5A1}" destId="{003A8B03-F2CA-4C26-B049-BAEEBE285E13}" srcOrd="12" destOrd="0" presId="urn:microsoft.com/office/officeart/2005/8/layout/cycle6"/>
    <dgm:cxn modelId="{6C8F2D2D-FEBA-4D9B-9B23-B5A527DC11CF}" type="presParOf" srcId="{C27EA1A2-5A7D-452A-B5DD-FB629510D5A1}" destId="{41AEECC2-6145-48A4-BA0B-5922FD6668D3}" srcOrd="13" destOrd="0" presId="urn:microsoft.com/office/officeart/2005/8/layout/cycle6"/>
    <dgm:cxn modelId="{6F405F84-937E-4065-B48F-2F736873DE7A}" type="presParOf" srcId="{C27EA1A2-5A7D-452A-B5DD-FB629510D5A1}" destId="{DE7B5F01-9A23-470E-A35E-6F296106EC98}" srcOrd="14" destOrd="0" presId="urn:microsoft.com/office/officeart/2005/8/layout/cycle6"/>
    <dgm:cxn modelId="{4705DF8B-0B6C-47F8-89A8-BEF6DD479CFD}" type="presParOf" srcId="{C27EA1A2-5A7D-452A-B5DD-FB629510D5A1}" destId="{D79CDD0D-806F-4150-9CDE-6B57945754E9}" srcOrd="15" destOrd="0" presId="urn:microsoft.com/office/officeart/2005/8/layout/cycle6"/>
    <dgm:cxn modelId="{AF2188D4-9CCC-48F4-B24A-5718971C553A}" type="presParOf" srcId="{C27EA1A2-5A7D-452A-B5DD-FB629510D5A1}" destId="{FFC7D973-474E-4B55-9C88-021E59C119B8}" srcOrd="16" destOrd="0" presId="urn:microsoft.com/office/officeart/2005/8/layout/cycle6"/>
    <dgm:cxn modelId="{2742BB0B-EF30-4E21-84D2-081AC3E7B49B}" type="presParOf" srcId="{C27EA1A2-5A7D-452A-B5DD-FB629510D5A1}" destId="{1AB7B6CF-DDD4-4C35-87DE-F07AD6FF606F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A65A97-0F13-4E39-86D5-D0C61E43883D}" type="doc">
      <dgm:prSet loTypeId="urn:microsoft.com/office/officeart/2005/8/layout/vList2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C4AEC9-AB9C-4F0B-99BD-2A9BD6188553}">
      <dgm:prSet phldrT="[Text]"/>
      <dgm:spPr/>
      <dgm:t>
        <a:bodyPr/>
        <a:lstStyle/>
        <a:p>
          <a:pPr algn="ctr"/>
          <a:r>
            <a:rPr lang="fa-IR" dirty="0" smtClean="0">
              <a:solidFill>
                <a:srgbClr val="002060"/>
              </a:solidFill>
              <a:cs typeface="Titr" pitchFamily="2" charset="-78"/>
            </a:rPr>
            <a:t>عدم وجود سياست واحد </a:t>
          </a:r>
        </a:p>
        <a:p>
          <a:pPr algn="ctr"/>
          <a:r>
            <a:rPr lang="fa-IR" dirty="0" smtClean="0">
              <a:solidFill>
                <a:srgbClr val="002060"/>
              </a:solidFill>
              <a:cs typeface="Titr" pitchFamily="2" charset="-78"/>
            </a:rPr>
            <a:t>چندگانگي درسياست گواهي</a:t>
          </a:r>
          <a:endParaRPr lang="en-US" dirty="0">
            <a:solidFill>
              <a:srgbClr val="002060"/>
            </a:solidFill>
            <a:cs typeface="Titr" pitchFamily="2" charset="-78"/>
          </a:endParaRPr>
        </a:p>
      </dgm:t>
    </dgm:pt>
    <dgm:pt modelId="{66232D4B-8B2D-4A5F-97EA-90922A9BA29B}" type="sibTrans" cxnId="{FBE4ECCE-80C3-40F6-BFDF-6CF6AD76ED63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</a:endParaRPr>
        </a:p>
      </dgm:t>
    </dgm:pt>
    <dgm:pt modelId="{581AE405-E02C-4081-8A14-48555E4D38CF}" type="parTrans" cxnId="{FBE4ECCE-80C3-40F6-BFDF-6CF6AD76ED63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</a:endParaRPr>
        </a:p>
      </dgm:t>
    </dgm:pt>
    <dgm:pt modelId="{34A3E921-01B4-47B5-9862-3F94D25178AB}" type="pres">
      <dgm:prSet presAssocID="{C2A65A97-0F13-4E39-86D5-D0C61E4388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253943-1A46-496A-B2F5-162D48E420D1}" type="pres">
      <dgm:prSet presAssocID="{4BC4AEC9-AB9C-4F0B-99BD-2A9BD6188553}" presName="parentText" presStyleLbl="node1" presStyleIdx="0" presStyleCnt="1" custScaleY="103064" custLinFactNeighborX="-12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E4ECCE-80C3-40F6-BFDF-6CF6AD76ED63}" srcId="{C2A65A97-0F13-4E39-86D5-D0C61E43883D}" destId="{4BC4AEC9-AB9C-4F0B-99BD-2A9BD6188553}" srcOrd="0" destOrd="0" parTransId="{581AE405-E02C-4081-8A14-48555E4D38CF}" sibTransId="{66232D4B-8B2D-4A5F-97EA-90922A9BA29B}"/>
    <dgm:cxn modelId="{D8C3BCB2-6A5B-4FCC-9FED-5F014E23FFA6}" type="presOf" srcId="{4BC4AEC9-AB9C-4F0B-99BD-2A9BD6188553}" destId="{FD253943-1A46-496A-B2F5-162D48E420D1}" srcOrd="0" destOrd="0" presId="urn:microsoft.com/office/officeart/2005/8/layout/vList2"/>
    <dgm:cxn modelId="{29670CC6-5DF8-4F84-914E-DD4B6B2271D1}" type="presOf" srcId="{C2A65A97-0F13-4E39-86D5-D0C61E43883D}" destId="{34A3E921-01B4-47B5-9862-3F94D25178AB}" srcOrd="0" destOrd="0" presId="urn:microsoft.com/office/officeart/2005/8/layout/vList2"/>
    <dgm:cxn modelId="{F812EC65-1761-44B8-BA7B-B3E81A4F2049}" type="presParOf" srcId="{34A3E921-01B4-47B5-9862-3F94D25178AB}" destId="{FD253943-1A46-496A-B2F5-162D48E420D1}" srcOrd="0" destOrd="0" presId="urn:microsoft.com/office/officeart/2005/8/layout/vList2"/>
  </dgm:cxnLst>
  <dgm:bg>
    <a:effectLst>
      <a:outerShdw blurRad="50800" dist="38100" dir="13500000" algn="b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9E794E-5862-4BFB-8588-06CF70548FAB}" type="doc">
      <dgm:prSet loTypeId="urn:microsoft.com/office/officeart/2005/8/layout/radia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7EF80B-24D2-40B0-B808-69902597F83F}">
      <dgm:prSet phldrT="[Text]" custT="1"/>
      <dgm:spPr>
        <a:gradFill rotWithShape="0">
          <a:gsLst>
            <a:gs pos="0">
              <a:srgbClr val="FF0000"/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1"/>
          <a:r>
            <a:rPr lang="fa-IR" sz="1800" dirty="0" smtClean="0">
              <a:cs typeface="B Koodak" pitchFamily="2" charset="-78"/>
            </a:rPr>
            <a:t>چالش های </a:t>
          </a:r>
          <a:r>
            <a:rPr lang="en-US" sz="1800" dirty="0" smtClean="0">
              <a:cs typeface="B Koodak" pitchFamily="2" charset="-78"/>
            </a:rPr>
            <a:t>PKI</a:t>
          </a:r>
          <a:endParaRPr lang="en-US" sz="1800" dirty="0">
            <a:cs typeface="B Koodak" pitchFamily="2" charset="-78"/>
          </a:endParaRPr>
        </a:p>
      </dgm:t>
    </dgm:pt>
    <dgm:pt modelId="{A0DB26A8-4E5F-4867-8A95-005EA171EB38}" type="parTrans" cxnId="{EDD33130-03D1-42D4-9546-84D96345BD3C}">
      <dgm:prSet/>
      <dgm:spPr/>
      <dgm:t>
        <a:bodyPr/>
        <a:lstStyle/>
        <a:p>
          <a:endParaRPr lang="en-US"/>
        </a:p>
      </dgm:t>
    </dgm:pt>
    <dgm:pt modelId="{90714938-7A6E-4E1B-92A9-E5C910CD0626}" type="sibTrans" cxnId="{EDD33130-03D1-42D4-9546-84D96345BD3C}">
      <dgm:prSet/>
      <dgm:spPr/>
      <dgm:t>
        <a:bodyPr/>
        <a:lstStyle/>
        <a:p>
          <a:endParaRPr lang="en-US"/>
        </a:p>
      </dgm:t>
    </dgm:pt>
    <dgm:pt modelId="{C2E4E3D4-2E0D-4010-803C-A45DD438AE83}">
      <dgm:prSet phldrT="[Text]" custT="1"/>
      <dgm:spPr>
        <a:gradFill rotWithShape="0">
          <a:gsLst>
            <a:gs pos="35000">
              <a:srgbClr val="00B050"/>
            </a:gs>
            <a:gs pos="95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fa-IR" sz="1800" dirty="0" smtClean="0">
              <a:cs typeface="B Koodak" pitchFamily="2" charset="-78"/>
            </a:rPr>
            <a:t>سیاست گذاری</a:t>
          </a:r>
          <a:endParaRPr lang="en-US" sz="1800" dirty="0">
            <a:cs typeface="B Koodak" pitchFamily="2" charset="-78"/>
          </a:endParaRPr>
        </a:p>
      </dgm:t>
    </dgm:pt>
    <dgm:pt modelId="{F3D0E03B-4869-466D-97BB-63B32203D934}" type="parTrans" cxnId="{7BD8A5D8-76C8-44DD-9D18-C85CCB007CAB}">
      <dgm:prSet/>
      <dgm:spPr/>
      <dgm:t>
        <a:bodyPr/>
        <a:lstStyle/>
        <a:p>
          <a:endParaRPr lang="en-US"/>
        </a:p>
      </dgm:t>
    </dgm:pt>
    <dgm:pt modelId="{280C8AD0-B4C2-44DD-8CDD-00AED86F8BC8}" type="sibTrans" cxnId="{7BD8A5D8-76C8-44DD-9D18-C85CCB007CAB}">
      <dgm:prSet/>
      <dgm:spPr/>
      <dgm:t>
        <a:bodyPr/>
        <a:lstStyle/>
        <a:p>
          <a:endParaRPr lang="en-US"/>
        </a:p>
      </dgm:t>
    </dgm:pt>
    <dgm:pt modelId="{C47386EC-9172-4939-8AEA-8A07E0EAED76}">
      <dgm:prSet phldrT="[Text]" custT="1"/>
      <dgm:spPr>
        <a:gradFill rotWithShape="0">
          <a:gsLst>
            <a:gs pos="50000">
              <a:srgbClr val="002060"/>
            </a:gs>
            <a:gs pos="100000">
              <a:schemeClr val="accent5">
                <a:hueOff val="-1003625"/>
                <a:satOff val="5210"/>
                <a:lumOff val="379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03625"/>
                <a:satOff val="5210"/>
                <a:lumOff val="3791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fa-IR" sz="1800" dirty="0" smtClean="0">
              <a:cs typeface="B Koodak" pitchFamily="2" charset="-78"/>
            </a:rPr>
            <a:t>تعامل پذیری</a:t>
          </a:r>
          <a:endParaRPr lang="en-US" sz="1800" dirty="0">
            <a:cs typeface="B Koodak" pitchFamily="2" charset="-78"/>
          </a:endParaRPr>
        </a:p>
      </dgm:t>
    </dgm:pt>
    <dgm:pt modelId="{6C2F2B2A-EDF7-41FA-9E09-98F17600B5E3}" type="parTrans" cxnId="{7AFB0F7D-7A0C-40DE-9DB2-9022B5519E89}">
      <dgm:prSet/>
      <dgm:spPr/>
      <dgm:t>
        <a:bodyPr/>
        <a:lstStyle/>
        <a:p>
          <a:endParaRPr lang="en-US"/>
        </a:p>
      </dgm:t>
    </dgm:pt>
    <dgm:pt modelId="{417E59E2-5F21-4640-9DE2-7DE54F34AC3A}" type="sibTrans" cxnId="{7AFB0F7D-7A0C-40DE-9DB2-9022B5519E89}">
      <dgm:prSet/>
      <dgm:spPr/>
      <dgm:t>
        <a:bodyPr/>
        <a:lstStyle/>
        <a:p>
          <a:endParaRPr lang="en-US"/>
        </a:p>
      </dgm:t>
    </dgm:pt>
    <dgm:pt modelId="{F4CDDEC3-C704-4276-872A-34686D3E0C25}">
      <dgm:prSet phldrT="[Text]" custT="1"/>
      <dgm:spPr/>
      <dgm:t>
        <a:bodyPr/>
        <a:lstStyle/>
        <a:p>
          <a:r>
            <a:rPr lang="fa-IR" sz="1800" dirty="0" smtClean="0">
              <a:cs typeface="B Koodak" pitchFamily="2" charset="-78"/>
            </a:rPr>
            <a:t>اعتبارسنجی و اعتباربخشی</a:t>
          </a:r>
          <a:endParaRPr lang="en-US" sz="1800" dirty="0">
            <a:cs typeface="B Koodak" pitchFamily="2" charset="-78"/>
          </a:endParaRPr>
        </a:p>
      </dgm:t>
    </dgm:pt>
    <dgm:pt modelId="{877B54D8-B5EF-43CB-9876-1B32F92F7462}" type="parTrans" cxnId="{32CA5288-60C0-4356-AC20-9ECA429BEAC8}">
      <dgm:prSet/>
      <dgm:spPr/>
      <dgm:t>
        <a:bodyPr/>
        <a:lstStyle/>
        <a:p>
          <a:endParaRPr lang="en-US"/>
        </a:p>
      </dgm:t>
    </dgm:pt>
    <dgm:pt modelId="{2C0F0E12-6613-4494-AE4E-5E707D4F7A39}" type="sibTrans" cxnId="{32CA5288-60C0-4356-AC20-9ECA429BEAC8}">
      <dgm:prSet/>
      <dgm:spPr/>
      <dgm:t>
        <a:bodyPr/>
        <a:lstStyle/>
        <a:p>
          <a:endParaRPr lang="en-US"/>
        </a:p>
      </dgm:t>
    </dgm:pt>
    <dgm:pt modelId="{906C66A9-A649-4A55-8CC5-DF4CF463510F}">
      <dgm:prSet phldrT="[Text]" custT="1"/>
      <dgm:spPr>
        <a:gradFill rotWithShape="0">
          <a:gsLst>
            <a:gs pos="0">
              <a:schemeClr val="accent5">
                <a:hueOff val="-3010874"/>
                <a:satOff val="15631"/>
                <a:lumOff val="11372"/>
                <a:alphaOff val="0"/>
                <a:shade val="51000"/>
                <a:satMod val="130000"/>
              </a:schemeClr>
            </a:gs>
            <a:gs pos="86000">
              <a:srgbClr val="E9AAAA"/>
            </a:gs>
            <a:gs pos="72000">
              <a:schemeClr val="accent5">
                <a:hueOff val="-3010874"/>
                <a:satOff val="15631"/>
                <a:lumOff val="11372"/>
                <a:alphaOff val="0"/>
                <a:shade val="93000"/>
                <a:satMod val="130000"/>
              </a:schemeClr>
            </a:gs>
            <a:gs pos="100000">
              <a:schemeClr val="accent5">
                <a:hueOff val="-3010874"/>
                <a:satOff val="15631"/>
                <a:lumOff val="11372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fa-IR" sz="1800" dirty="0" smtClean="0">
              <a:cs typeface="B Koodak" pitchFamily="2" charset="-78"/>
            </a:rPr>
            <a:t>توسعه کاربردها</a:t>
          </a:r>
          <a:endParaRPr lang="en-US" sz="1800" dirty="0">
            <a:cs typeface="B Koodak" pitchFamily="2" charset="-78"/>
          </a:endParaRPr>
        </a:p>
      </dgm:t>
    </dgm:pt>
    <dgm:pt modelId="{79D08157-BBE1-4B3F-97EF-A5A7A41FE291}" type="parTrans" cxnId="{BC67CA2A-D1F4-4C41-8F90-506225F0136F}">
      <dgm:prSet/>
      <dgm:spPr/>
      <dgm:t>
        <a:bodyPr/>
        <a:lstStyle/>
        <a:p>
          <a:endParaRPr lang="en-US"/>
        </a:p>
      </dgm:t>
    </dgm:pt>
    <dgm:pt modelId="{984CC701-D033-42F1-ABCC-FDBA03C6D2F6}" type="sibTrans" cxnId="{BC67CA2A-D1F4-4C41-8F90-506225F0136F}">
      <dgm:prSet/>
      <dgm:spPr/>
      <dgm:t>
        <a:bodyPr/>
        <a:lstStyle/>
        <a:p>
          <a:endParaRPr lang="en-US"/>
        </a:p>
      </dgm:t>
    </dgm:pt>
    <dgm:pt modelId="{0C2A3975-E54D-41B3-B6AD-86E4D9AC05F1}" type="pres">
      <dgm:prSet presAssocID="{899E794E-5862-4BFB-8588-06CF70548F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C4B2C4-CD36-4DD5-9357-82A12D4024EA}" type="pres">
      <dgm:prSet presAssocID="{C27EF80B-24D2-40B0-B808-69902597F83F}" presName="centerShape" presStyleLbl="node0" presStyleIdx="0" presStyleCnt="1" custScaleX="107308"/>
      <dgm:spPr/>
      <dgm:t>
        <a:bodyPr/>
        <a:lstStyle/>
        <a:p>
          <a:endParaRPr lang="en-US"/>
        </a:p>
      </dgm:t>
    </dgm:pt>
    <dgm:pt modelId="{56F2A74B-4D0E-475D-94DA-A5CF92E7DDD6}" type="pres">
      <dgm:prSet presAssocID="{F3D0E03B-4869-466D-97BB-63B32203D934}" presName="Name9" presStyleLbl="parChTrans1D2" presStyleIdx="0" presStyleCnt="4"/>
      <dgm:spPr/>
      <dgm:t>
        <a:bodyPr/>
        <a:lstStyle/>
        <a:p>
          <a:endParaRPr lang="en-US"/>
        </a:p>
      </dgm:t>
    </dgm:pt>
    <dgm:pt modelId="{73FA2363-C58C-4A27-AFC4-A95CE9D0731E}" type="pres">
      <dgm:prSet presAssocID="{F3D0E03B-4869-466D-97BB-63B32203D93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97BC0D2-2B43-4F11-B8FD-1C91A541B48F}" type="pres">
      <dgm:prSet presAssocID="{C2E4E3D4-2E0D-4010-803C-A45DD438AE83}" presName="node" presStyleLbl="node1" presStyleIdx="0" presStyleCnt="4" custScaleX="122541" custScaleY="92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9BC0F-2886-4CA7-9C59-E071BB33C562}" type="pres">
      <dgm:prSet presAssocID="{6C2F2B2A-EDF7-41FA-9E09-98F17600B5E3}" presName="Name9" presStyleLbl="parChTrans1D2" presStyleIdx="1" presStyleCnt="4"/>
      <dgm:spPr/>
      <dgm:t>
        <a:bodyPr/>
        <a:lstStyle/>
        <a:p>
          <a:endParaRPr lang="en-US"/>
        </a:p>
      </dgm:t>
    </dgm:pt>
    <dgm:pt modelId="{EAE5D2D1-D8C0-4350-BBAA-7809D0FC4B0C}" type="pres">
      <dgm:prSet presAssocID="{6C2F2B2A-EDF7-41FA-9E09-98F17600B5E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EEF9009-38F1-4C91-BC0E-643C3B28D22B}" type="pres">
      <dgm:prSet presAssocID="{C47386EC-9172-4939-8AEA-8A07E0EAED76}" presName="node" presStyleLbl="node1" presStyleIdx="1" presStyleCnt="4" custScaleX="120762" custScaleY="108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93B5F-7925-4FA3-9AD3-DE905D03292A}" type="pres">
      <dgm:prSet presAssocID="{877B54D8-B5EF-43CB-9876-1B32F92F7462}" presName="Name9" presStyleLbl="parChTrans1D2" presStyleIdx="2" presStyleCnt="4"/>
      <dgm:spPr/>
      <dgm:t>
        <a:bodyPr/>
        <a:lstStyle/>
        <a:p>
          <a:endParaRPr lang="en-US"/>
        </a:p>
      </dgm:t>
    </dgm:pt>
    <dgm:pt modelId="{78AE4E17-82D5-4E37-A55B-2D84E3B7DE78}" type="pres">
      <dgm:prSet presAssocID="{877B54D8-B5EF-43CB-9876-1B32F92F746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266E0F8-85C7-4414-8275-308D7B59F600}" type="pres">
      <dgm:prSet presAssocID="{F4CDDEC3-C704-4276-872A-34686D3E0C25}" presName="node" presStyleLbl="node1" presStyleIdx="2" presStyleCnt="4" custScaleX="134539" custScaleY="92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E85C9-4FCE-41A3-82FF-2FBC8A7B597F}" type="pres">
      <dgm:prSet presAssocID="{79D08157-BBE1-4B3F-97EF-A5A7A41FE291}" presName="Name9" presStyleLbl="parChTrans1D2" presStyleIdx="3" presStyleCnt="4"/>
      <dgm:spPr/>
      <dgm:t>
        <a:bodyPr/>
        <a:lstStyle/>
        <a:p>
          <a:endParaRPr lang="en-US"/>
        </a:p>
      </dgm:t>
    </dgm:pt>
    <dgm:pt modelId="{00FF2B51-5398-492E-973C-14708CD8D871}" type="pres">
      <dgm:prSet presAssocID="{79D08157-BBE1-4B3F-97EF-A5A7A41FE29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AF35B3C-BE21-4CEA-95EC-FA8465DE7A89}" type="pres">
      <dgm:prSet presAssocID="{906C66A9-A649-4A55-8CC5-DF4CF463510F}" presName="node" presStyleLbl="node1" presStyleIdx="3" presStyleCnt="4" custScaleX="123996" custScaleY="94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8975EC-4BE1-4A9B-8074-2CB7F9D1019D}" type="presOf" srcId="{F3D0E03B-4869-466D-97BB-63B32203D934}" destId="{73FA2363-C58C-4A27-AFC4-A95CE9D0731E}" srcOrd="1" destOrd="0" presId="urn:microsoft.com/office/officeart/2005/8/layout/radial1"/>
    <dgm:cxn modelId="{4A905391-8522-44E2-A6DA-D07DE7135836}" type="presOf" srcId="{6C2F2B2A-EDF7-41FA-9E09-98F17600B5E3}" destId="{FA39BC0F-2886-4CA7-9C59-E071BB33C562}" srcOrd="0" destOrd="0" presId="urn:microsoft.com/office/officeart/2005/8/layout/radial1"/>
    <dgm:cxn modelId="{BC67CA2A-D1F4-4C41-8F90-506225F0136F}" srcId="{C27EF80B-24D2-40B0-B808-69902597F83F}" destId="{906C66A9-A649-4A55-8CC5-DF4CF463510F}" srcOrd="3" destOrd="0" parTransId="{79D08157-BBE1-4B3F-97EF-A5A7A41FE291}" sibTransId="{984CC701-D033-42F1-ABCC-FDBA03C6D2F6}"/>
    <dgm:cxn modelId="{24978582-0151-4E9C-AFFE-1EED92D1E490}" type="presOf" srcId="{6C2F2B2A-EDF7-41FA-9E09-98F17600B5E3}" destId="{EAE5D2D1-D8C0-4350-BBAA-7809D0FC4B0C}" srcOrd="1" destOrd="0" presId="urn:microsoft.com/office/officeart/2005/8/layout/radial1"/>
    <dgm:cxn modelId="{42FA3F0A-65CB-40FF-9FB7-D873C9CA921D}" type="presOf" srcId="{877B54D8-B5EF-43CB-9876-1B32F92F7462}" destId="{B3993B5F-7925-4FA3-9AD3-DE905D03292A}" srcOrd="0" destOrd="0" presId="urn:microsoft.com/office/officeart/2005/8/layout/radial1"/>
    <dgm:cxn modelId="{0472DF22-88AB-4E6C-9AB9-99C5374ED2F3}" type="presOf" srcId="{877B54D8-B5EF-43CB-9876-1B32F92F7462}" destId="{78AE4E17-82D5-4E37-A55B-2D84E3B7DE78}" srcOrd="1" destOrd="0" presId="urn:microsoft.com/office/officeart/2005/8/layout/radial1"/>
    <dgm:cxn modelId="{A220E634-B261-4271-842A-A88D0D3D1866}" type="presOf" srcId="{F4CDDEC3-C704-4276-872A-34686D3E0C25}" destId="{9266E0F8-85C7-4414-8275-308D7B59F600}" srcOrd="0" destOrd="0" presId="urn:microsoft.com/office/officeart/2005/8/layout/radial1"/>
    <dgm:cxn modelId="{EDD33130-03D1-42D4-9546-84D96345BD3C}" srcId="{899E794E-5862-4BFB-8588-06CF70548FAB}" destId="{C27EF80B-24D2-40B0-B808-69902597F83F}" srcOrd="0" destOrd="0" parTransId="{A0DB26A8-4E5F-4867-8A95-005EA171EB38}" sibTransId="{90714938-7A6E-4E1B-92A9-E5C910CD0626}"/>
    <dgm:cxn modelId="{F1847061-6F4F-443A-BEB8-553ADE66D454}" type="presOf" srcId="{C27EF80B-24D2-40B0-B808-69902597F83F}" destId="{53C4B2C4-CD36-4DD5-9357-82A12D4024EA}" srcOrd="0" destOrd="0" presId="urn:microsoft.com/office/officeart/2005/8/layout/radial1"/>
    <dgm:cxn modelId="{3058D80D-6B90-4485-B072-3740F58B95B9}" type="presOf" srcId="{C47386EC-9172-4939-8AEA-8A07E0EAED76}" destId="{1EEF9009-38F1-4C91-BC0E-643C3B28D22B}" srcOrd="0" destOrd="0" presId="urn:microsoft.com/office/officeart/2005/8/layout/radial1"/>
    <dgm:cxn modelId="{33549CEB-292D-4D88-93D1-63FECDDD3821}" type="presOf" srcId="{F3D0E03B-4869-466D-97BB-63B32203D934}" destId="{56F2A74B-4D0E-475D-94DA-A5CF92E7DDD6}" srcOrd="0" destOrd="0" presId="urn:microsoft.com/office/officeart/2005/8/layout/radial1"/>
    <dgm:cxn modelId="{7BD8A5D8-76C8-44DD-9D18-C85CCB007CAB}" srcId="{C27EF80B-24D2-40B0-B808-69902597F83F}" destId="{C2E4E3D4-2E0D-4010-803C-A45DD438AE83}" srcOrd="0" destOrd="0" parTransId="{F3D0E03B-4869-466D-97BB-63B32203D934}" sibTransId="{280C8AD0-B4C2-44DD-8CDD-00AED86F8BC8}"/>
    <dgm:cxn modelId="{76599E44-A9CA-4828-9292-D80C77CD11AD}" type="presOf" srcId="{79D08157-BBE1-4B3F-97EF-A5A7A41FE291}" destId="{4D8E85C9-4FCE-41A3-82FF-2FBC8A7B597F}" srcOrd="0" destOrd="0" presId="urn:microsoft.com/office/officeart/2005/8/layout/radial1"/>
    <dgm:cxn modelId="{6034B90D-40AB-43AE-B483-2E028751AE49}" type="presOf" srcId="{906C66A9-A649-4A55-8CC5-DF4CF463510F}" destId="{AAF35B3C-BE21-4CEA-95EC-FA8465DE7A89}" srcOrd="0" destOrd="0" presId="urn:microsoft.com/office/officeart/2005/8/layout/radial1"/>
    <dgm:cxn modelId="{1B0BE8EF-9074-40E4-AFCA-788DBCD19EFD}" type="presOf" srcId="{C2E4E3D4-2E0D-4010-803C-A45DD438AE83}" destId="{197BC0D2-2B43-4F11-B8FD-1C91A541B48F}" srcOrd="0" destOrd="0" presId="urn:microsoft.com/office/officeart/2005/8/layout/radial1"/>
    <dgm:cxn modelId="{32CA5288-60C0-4356-AC20-9ECA429BEAC8}" srcId="{C27EF80B-24D2-40B0-B808-69902597F83F}" destId="{F4CDDEC3-C704-4276-872A-34686D3E0C25}" srcOrd="2" destOrd="0" parTransId="{877B54D8-B5EF-43CB-9876-1B32F92F7462}" sibTransId="{2C0F0E12-6613-4494-AE4E-5E707D4F7A39}"/>
    <dgm:cxn modelId="{4CEB6D33-9509-470F-9AE3-B13AC3D8BFB4}" type="presOf" srcId="{79D08157-BBE1-4B3F-97EF-A5A7A41FE291}" destId="{00FF2B51-5398-492E-973C-14708CD8D871}" srcOrd="1" destOrd="0" presId="urn:microsoft.com/office/officeart/2005/8/layout/radial1"/>
    <dgm:cxn modelId="{7AFB0F7D-7A0C-40DE-9DB2-9022B5519E89}" srcId="{C27EF80B-24D2-40B0-B808-69902597F83F}" destId="{C47386EC-9172-4939-8AEA-8A07E0EAED76}" srcOrd="1" destOrd="0" parTransId="{6C2F2B2A-EDF7-41FA-9E09-98F17600B5E3}" sibTransId="{417E59E2-5F21-4640-9DE2-7DE54F34AC3A}"/>
    <dgm:cxn modelId="{5064199E-0288-4168-AC4C-86A61ADB3DDB}" type="presOf" srcId="{899E794E-5862-4BFB-8588-06CF70548FAB}" destId="{0C2A3975-E54D-41B3-B6AD-86E4D9AC05F1}" srcOrd="0" destOrd="0" presId="urn:microsoft.com/office/officeart/2005/8/layout/radial1"/>
    <dgm:cxn modelId="{F4878323-9C64-4907-A7A1-ECE714CC036D}" type="presParOf" srcId="{0C2A3975-E54D-41B3-B6AD-86E4D9AC05F1}" destId="{53C4B2C4-CD36-4DD5-9357-82A12D4024EA}" srcOrd="0" destOrd="0" presId="urn:microsoft.com/office/officeart/2005/8/layout/radial1"/>
    <dgm:cxn modelId="{7AB4659A-CF0A-4421-AB7E-848094EDD3EC}" type="presParOf" srcId="{0C2A3975-E54D-41B3-B6AD-86E4D9AC05F1}" destId="{56F2A74B-4D0E-475D-94DA-A5CF92E7DDD6}" srcOrd="1" destOrd="0" presId="urn:microsoft.com/office/officeart/2005/8/layout/radial1"/>
    <dgm:cxn modelId="{E808D858-7CC9-46F0-9018-E99CA6694FC6}" type="presParOf" srcId="{56F2A74B-4D0E-475D-94DA-A5CF92E7DDD6}" destId="{73FA2363-C58C-4A27-AFC4-A95CE9D0731E}" srcOrd="0" destOrd="0" presId="urn:microsoft.com/office/officeart/2005/8/layout/radial1"/>
    <dgm:cxn modelId="{C4331A83-5E8F-49E8-9321-CCF5D6E42218}" type="presParOf" srcId="{0C2A3975-E54D-41B3-B6AD-86E4D9AC05F1}" destId="{197BC0D2-2B43-4F11-B8FD-1C91A541B48F}" srcOrd="2" destOrd="0" presId="urn:microsoft.com/office/officeart/2005/8/layout/radial1"/>
    <dgm:cxn modelId="{65671ED6-8A86-44C3-AD1D-8F33E0F618F6}" type="presParOf" srcId="{0C2A3975-E54D-41B3-B6AD-86E4D9AC05F1}" destId="{FA39BC0F-2886-4CA7-9C59-E071BB33C562}" srcOrd="3" destOrd="0" presId="urn:microsoft.com/office/officeart/2005/8/layout/radial1"/>
    <dgm:cxn modelId="{546EFFDD-C1FB-438B-811A-7298A663A74B}" type="presParOf" srcId="{FA39BC0F-2886-4CA7-9C59-E071BB33C562}" destId="{EAE5D2D1-D8C0-4350-BBAA-7809D0FC4B0C}" srcOrd="0" destOrd="0" presId="urn:microsoft.com/office/officeart/2005/8/layout/radial1"/>
    <dgm:cxn modelId="{0A42112F-08AB-4385-88C9-635956F9C308}" type="presParOf" srcId="{0C2A3975-E54D-41B3-B6AD-86E4D9AC05F1}" destId="{1EEF9009-38F1-4C91-BC0E-643C3B28D22B}" srcOrd="4" destOrd="0" presId="urn:microsoft.com/office/officeart/2005/8/layout/radial1"/>
    <dgm:cxn modelId="{F4B5D3C2-091B-4FCA-A5AD-0773AE566505}" type="presParOf" srcId="{0C2A3975-E54D-41B3-B6AD-86E4D9AC05F1}" destId="{B3993B5F-7925-4FA3-9AD3-DE905D03292A}" srcOrd="5" destOrd="0" presId="urn:microsoft.com/office/officeart/2005/8/layout/radial1"/>
    <dgm:cxn modelId="{51710D41-6977-4754-A49B-077AE2CA3363}" type="presParOf" srcId="{B3993B5F-7925-4FA3-9AD3-DE905D03292A}" destId="{78AE4E17-82D5-4E37-A55B-2D84E3B7DE78}" srcOrd="0" destOrd="0" presId="urn:microsoft.com/office/officeart/2005/8/layout/radial1"/>
    <dgm:cxn modelId="{EFB86E21-89FA-4085-802B-ED7C06EBD914}" type="presParOf" srcId="{0C2A3975-E54D-41B3-B6AD-86E4D9AC05F1}" destId="{9266E0F8-85C7-4414-8275-308D7B59F600}" srcOrd="6" destOrd="0" presId="urn:microsoft.com/office/officeart/2005/8/layout/radial1"/>
    <dgm:cxn modelId="{861D9457-18CB-4DC3-8BE4-88452066044C}" type="presParOf" srcId="{0C2A3975-E54D-41B3-B6AD-86E4D9AC05F1}" destId="{4D8E85C9-4FCE-41A3-82FF-2FBC8A7B597F}" srcOrd="7" destOrd="0" presId="urn:microsoft.com/office/officeart/2005/8/layout/radial1"/>
    <dgm:cxn modelId="{4C0EE84D-5C90-4622-92F7-A90C6BE704F0}" type="presParOf" srcId="{4D8E85C9-4FCE-41A3-82FF-2FBC8A7B597F}" destId="{00FF2B51-5398-492E-973C-14708CD8D871}" srcOrd="0" destOrd="0" presId="urn:microsoft.com/office/officeart/2005/8/layout/radial1"/>
    <dgm:cxn modelId="{27E64351-6462-4492-B35D-F9BC0485E5DC}" type="presParOf" srcId="{0C2A3975-E54D-41B3-B6AD-86E4D9AC05F1}" destId="{AAF35B3C-BE21-4CEA-95EC-FA8465DE7A89}" srcOrd="8" destOrd="0" presId="urn:microsoft.com/office/officeart/2005/8/layout/radial1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D09D2B-98A1-4259-ABFB-DD5DAF4F6991}" type="doc">
      <dgm:prSet loTypeId="urn:microsoft.com/office/officeart/2005/8/layout/target3" loCatId="list" qsTypeId="urn:microsoft.com/office/officeart/2005/8/quickstyle/3d9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7A7842B0-1AB6-495B-B292-0DF99108254B}">
      <dgm:prSet phldrT="[Text]" custT="1"/>
      <dgm:spPr/>
      <dgm:t>
        <a:bodyPr/>
        <a:lstStyle/>
        <a:p>
          <a:pPr rtl="1"/>
          <a:r>
            <a:rPr lang="fa-IR" sz="2800" u="none" dirty="0" smtClean="0">
              <a:cs typeface="Titr" pitchFamily="2" charset="-78"/>
            </a:rPr>
            <a:t>تدوین م</a:t>
          </a:r>
          <a:r>
            <a:rPr lang="fa-IR" sz="2800" dirty="0" smtClean="0">
              <a:cs typeface="Titr" pitchFamily="2" charset="-78"/>
            </a:rPr>
            <a:t>قررات </a:t>
          </a:r>
          <a:endParaRPr lang="en-US" sz="2800" u="none" dirty="0">
            <a:cs typeface="Titr" pitchFamily="2" charset="-78"/>
          </a:endParaRPr>
        </a:p>
      </dgm:t>
    </dgm:pt>
    <dgm:pt modelId="{0B909C6A-DD38-493C-89C2-8823AD3419D5}" type="parTrans" cxnId="{435A09FF-943A-4E6A-856C-55F078C2245B}">
      <dgm:prSet/>
      <dgm:spPr/>
      <dgm:t>
        <a:bodyPr/>
        <a:lstStyle/>
        <a:p>
          <a:pPr rtl="1"/>
          <a:endParaRPr lang="en-US"/>
        </a:p>
      </dgm:t>
    </dgm:pt>
    <dgm:pt modelId="{9BB58C0E-4478-4AC5-8EF2-0EF6C43720D8}" type="sibTrans" cxnId="{435A09FF-943A-4E6A-856C-55F078C2245B}">
      <dgm:prSet/>
      <dgm:spPr/>
      <dgm:t>
        <a:bodyPr/>
        <a:lstStyle/>
        <a:p>
          <a:pPr rtl="1"/>
          <a:endParaRPr lang="en-US"/>
        </a:p>
      </dgm:t>
    </dgm:pt>
    <dgm:pt modelId="{C265859E-017A-4FB9-8AED-8B7B6A3C2B2B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itchFamily="2" charset="-78"/>
            </a:rPr>
            <a:t>سیاست ها</a:t>
          </a:r>
          <a:endParaRPr lang="en-US" sz="2400" b="1" dirty="0">
            <a:cs typeface="B Nazanin" pitchFamily="2" charset="-78"/>
          </a:endParaRPr>
        </a:p>
      </dgm:t>
    </dgm:pt>
    <dgm:pt modelId="{D2F5AD0A-B8D6-4BC2-9E89-68D565957712}" type="parTrans" cxnId="{8DD9A440-BFB3-4707-99C1-8A56989177D8}">
      <dgm:prSet/>
      <dgm:spPr/>
      <dgm:t>
        <a:bodyPr/>
        <a:lstStyle/>
        <a:p>
          <a:pPr rtl="1"/>
          <a:endParaRPr lang="en-US"/>
        </a:p>
      </dgm:t>
    </dgm:pt>
    <dgm:pt modelId="{A32E6D65-999B-477D-8C89-E290CC21E891}" type="sibTrans" cxnId="{8DD9A440-BFB3-4707-99C1-8A56989177D8}">
      <dgm:prSet/>
      <dgm:spPr/>
      <dgm:t>
        <a:bodyPr/>
        <a:lstStyle/>
        <a:p>
          <a:pPr rtl="1"/>
          <a:endParaRPr lang="en-US"/>
        </a:p>
      </dgm:t>
    </dgm:pt>
    <dgm:pt modelId="{E1240D20-BD61-42B1-9ADB-5DC8ADC864CE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itchFamily="2" charset="-78"/>
            </a:rPr>
            <a:t>دستورالعمل ها</a:t>
          </a:r>
          <a:endParaRPr lang="en-US" sz="2400" b="1" dirty="0">
            <a:cs typeface="B Nazanin" pitchFamily="2" charset="-78"/>
          </a:endParaRPr>
        </a:p>
      </dgm:t>
    </dgm:pt>
    <dgm:pt modelId="{BCD0CF5A-E7DE-43CE-B57D-0EDBACC740AF}" type="parTrans" cxnId="{BB66C7BE-AE02-4131-9E0A-0613BE89DEF9}">
      <dgm:prSet/>
      <dgm:spPr/>
      <dgm:t>
        <a:bodyPr/>
        <a:lstStyle/>
        <a:p>
          <a:pPr rtl="1"/>
          <a:endParaRPr lang="en-US"/>
        </a:p>
      </dgm:t>
    </dgm:pt>
    <dgm:pt modelId="{64007907-9998-427C-8FFF-EFEC697F4F63}" type="sibTrans" cxnId="{BB66C7BE-AE02-4131-9E0A-0613BE89DEF9}">
      <dgm:prSet/>
      <dgm:spPr/>
      <dgm:t>
        <a:bodyPr/>
        <a:lstStyle/>
        <a:p>
          <a:pPr rtl="1"/>
          <a:endParaRPr lang="en-US"/>
        </a:p>
      </dgm:t>
    </dgm:pt>
    <dgm:pt modelId="{7F8C06ED-9790-4F6C-AAD3-AA65B01367E4}">
      <dgm:prSet phldrT="[Text]" custT="1"/>
      <dgm:spPr/>
      <dgm:t>
        <a:bodyPr/>
        <a:lstStyle/>
        <a:p>
          <a:pPr rtl="1"/>
          <a:r>
            <a:rPr lang="fa-IR" sz="2800" u="none" smtClean="0">
              <a:cs typeface="Titr" pitchFamily="2" charset="-78"/>
            </a:rPr>
            <a:t>انجام نظارت</a:t>
          </a:r>
          <a:endParaRPr lang="en-US" sz="2800" u="none" dirty="0">
            <a:cs typeface="Titr" pitchFamily="2" charset="-78"/>
          </a:endParaRPr>
        </a:p>
      </dgm:t>
    </dgm:pt>
    <dgm:pt modelId="{690D2D72-6E74-4BCC-9A8B-08F186E7293A}" type="parTrans" cxnId="{E1A0C0E1-0DBB-4076-8D5B-137F43930730}">
      <dgm:prSet/>
      <dgm:spPr/>
      <dgm:t>
        <a:bodyPr/>
        <a:lstStyle/>
        <a:p>
          <a:pPr rtl="1"/>
          <a:endParaRPr lang="en-US"/>
        </a:p>
      </dgm:t>
    </dgm:pt>
    <dgm:pt modelId="{E535BBD7-2ED2-4A51-B4C5-4467EF209F03}" type="sibTrans" cxnId="{E1A0C0E1-0DBB-4076-8D5B-137F43930730}">
      <dgm:prSet/>
      <dgm:spPr/>
      <dgm:t>
        <a:bodyPr/>
        <a:lstStyle/>
        <a:p>
          <a:pPr rtl="1"/>
          <a:endParaRPr lang="en-US"/>
        </a:p>
      </dgm:t>
    </dgm:pt>
    <dgm:pt modelId="{46C84CBB-6E21-431C-96F2-3DDACCDB6594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itchFamily="2" charset="-78"/>
            </a:rPr>
            <a:t>بازرسی</a:t>
          </a:r>
          <a:endParaRPr lang="en-US" sz="2400" b="1" dirty="0">
            <a:cs typeface="B Nazanin" pitchFamily="2" charset="-78"/>
          </a:endParaRPr>
        </a:p>
      </dgm:t>
    </dgm:pt>
    <dgm:pt modelId="{6D087134-D945-4070-8165-5D97309C79D1}" type="parTrans" cxnId="{78D911D4-1DAF-4156-986E-085B8969EE2B}">
      <dgm:prSet/>
      <dgm:spPr/>
      <dgm:t>
        <a:bodyPr/>
        <a:lstStyle/>
        <a:p>
          <a:pPr rtl="1"/>
          <a:endParaRPr lang="en-US"/>
        </a:p>
      </dgm:t>
    </dgm:pt>
    <dgm:pt modelId="{1B93CB26-14CB-4EB4-A304-BCA39662A772}" type="sibTrans" cxnId="{78D911D4-1DAF-4156-986E-085B8969EE2B}">
      <dgm:prSet/>
      <dgm:spPr/>
      <dgm:t>
        <a:bodyPr/>
        <a:lstStyle/>
        <a:p>
          <a:pPr rtl="1"/>
          <a:endParaRPr lang="en-US"/>
        </a:p>
      </dgm:t>
    </dgm:pt>
    <dgm:pt modelId="{CB14967B-8B37-448F-B18A-073C9B1699B5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itchFamily="2" charset="-78"/>
            </a:rPr>
            <a:t>آزمایشگاه</a:t>
          </a:r>
          <a:endParaRPr lang="en-US" sz="2400" b="1" dirty="0">
            <a:cs typeface="B Nazanin" pitchFamily="2" charset="-78"/>
          </a:endParaRPr>
        </a:p>
      </dgm:t>
    </dgm:pt>
    <dgm:pt modelId="{8D10D54B-868E-4707-AA0C-38789CCAB72A}" type="parTrans" cxnId="{B2C92B68-CE62-4CDF-AAF5-76C859486E8D}">
      <dgm:prSet/>
      <dgm:spPr/>
      <dgm:t>
        <a:bodyPr/>
        <a:lstStyle/>
        <a:p>
          <a:pPr rtl="1"/>
          <a:endParaRPr lang="en-US"/>
        </a:p>
      </dgm:t>
    </dgm:pt>
    <dgm:pt modelId="{F817B9A0-C663-4F68-BD98-07289D6CB68C}" type="sibTrans" cxnId="{B2C92B68-CE62-4CDF-AAF5-76C859486E8D}">
      <dgm:prSet/>
      <dgm:spPr/>
      <dgm:t>
        <a:bodyPr/>
        <a:lstStyle/>
        <a:p>
          <a:pPr rtl="1"/>
          <a:endParaRPr lang="en-US"/>
        </a:p>
      </dgm:t>
    </dgm:pt>
    <dgm:pt modelId="{5CE08F68-856F-425F-BAEC-A540FC9D4FD9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itchFamily="2" charset="-78"/>
            </a:rPr>
            <a:t>استانداردها</a:t>
          </a:r>
          <a:endParaRPr lang="en-US" sz="2400" b="1" dirty="0">
            <a:cs typeface="B Nazanin" pitchFamily="2" charset="-78"/>
          </a:endParaRPr>
        </a:p>
      </dgm:t>
    </dgm:pt>
    <dgm:pt modelId="{37C0B015-2B61-43FB-A367-81D28898F268}" type="parTrans" cxnId="{39D102FE-AAA7-41C5-8603-44765C634DFB}">
      <dgm:prSet/>
      <dgm:spPr/>
      <dgm:t>
        <a:bodyPr/>
        <a:lstStyle/>
        <a:p>
          <a:endParaRPr lang="en-US"/>
        </a:p>
      </dgm:t>
    </dgm:pt>
    <dgm:pt modelId="{A20AFA83-8B48-421D-B096-B5895D9A4ECA}" type="sibTrans" cxnId="{39D102FE-AAA7-41C5-8603-44765C634DFB}">
      <dgm:prSet/>
      <dgm:spPr/>
      <dgm:t>
        <a:bodyPr/>
        <a:lstStyle/>
        <a:p>
          <a:endParaRPr lang="en-US"/>
        </a:p>
      </dgm:t>
    </dgm:pt>
    <dgm:pt modelId="{33E1B2D1-C1A0-41A0-B0E6-2BF00E1F2900}" type="pres">
      <dgm:prSet presAssocID="{F7D09D2B-98A1-4259-ABFB-DD5DAF4F699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234FCE-16AB-4DAC-BB8F-F72E89B1E88C}" type="pres">
      <dgm:prSet presAssocID="{7A7842B0-1AB6-495B-B292-0DF99108254B}" presName="circle1" presStyleLbl="node1" presStyleIdx="0" presStyleCnt="2"/>
      <dgm:spPr/>
      <dgm:t>
        <a:bodyPr/>
        <a:lstStyle/>
        <a:p>
          <a:endParaRPr lang="en-US"/>
        </a:p>
      </dgm:t>
    </dgm:pt>
    <dgm:pt modelId="{B657C3B5-D8A5-44CC-8FA5-48D93108B9D5}" type="pres">
      <dgm:prSet presAssocID="{7A7842B0-1AB6-495B-B292-0DF99108254B}" presName="space" presStyleCnt="0"/>
      <dgm:spPr/>
      <dgm:t>
        <a:bodyPr/>
        <a:lstStyle/>
        <a:p>
          <a:endParaRPr lang="en-US"/>
        </a:p>
      </dgm:t>
    </dgm:pt>
    <dgm:pt modelId="{1583B090-82CC-4B58-8306-ECF994DB1B0A}" type="pres">
      <dgm:prSet presAssocID="{7A7842B0-1AB6-495B-B292-0DF99108254B}" presName="rect1" presStyleLbl="alignAcc1" presStyleIdx="0" presStyleCnt="2"/>
      <dgm:spPr/>
      <dgm:t>
        <a:bodyPr/>
        <a:lstStyle/>
        <a:p>
          <a:endParaRPr lang="en-US"/>
        </a:p>
      </dgm:t>
    </dgm:pt>
    <dgm:pt modelId="{298A8732-0133-48D0-A31E-6AEF7D85AA8E}" type="pres">
      <dgm:prSet presAssocID="{7F8C06ED-9790-4F6C-AAD3-AA65B01367E4}" presName="vertSpace2" presStyleLbl="node1" presStyleIdx="0" presStyleCnt="2"/>
      <dgm:spPr/>
      <dgm:t>
        <a:bodyPr/>
        <a:lstStyle/>
        <a:p>
          <a:endParaRPr lang="en-US"/>
        </a:p>
      </dgm:t>
    </dgm:pt>
    <dgm:pt modelId="{DE8F050D-7BC9-49FD-9646-C6E15005EC82}" type="pres">
      <dgm:prSet presAssocID="{7F8C06ED-9790-4F6C-AAD3-AA65B01367E4}" presName="circle2" presStyleLbl="node1" presStyleIdx="1" presStyleCnt="2"/>
      <dgm:spPr/>
      <dgm:t>
        <a:bodyPr/>
        <a:lstStyle/>
        <a:p>
          <a:endParaRPr lang="en-US"/>
        </a:p>
      </dgm:t>
    </dgm:pt>
    <dgm:pt modelId="{18189374-EC4A-48E9-ACF8-D6CD5D04FAB5}" type="pres">
      <dgm:prSet presAssocID="{7F8C06ED-9790-4F6C-AAD3-AA65B01367E4}" presName="rect2" presStyleLbl="alignAcc1" presStyleIdx="1" presStyleCnt="2"/>
      <dgm:spPr/>
      <dgm:t>
        <a:bodyPr/>
        <a:lstStyle/>
        <a:p>
          <a:endParaRPr lang="en-US"/>
        </a:p>
      </dgm:t>
    </dgm:pt>
    <dgm:pt modelId="{701E2EAC-2280-4C47-B719-6CB4F698C6BB}" type="pres">
      <dgm:prSet presAssocID="{7A7842B0-1AB6-495B-B292-0DF99108254B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C11CD-426E-44FE-891F-10F3835C20BC}" type="pres">
      <dgm:prSet presAssocID="{7A7842B0-1AB6-495B-B292-0DF99108254B}" presName="rect1ChTx" presStyleLbl="alignAcc1" presStyleIdx="1" presStyleCnt="2" custScaleX="122951" custLinFactNeighborX="-12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666B5-FB7D-4E61-B51E-E67BB0D7788F}" type="pres">
      <dgm:prSet presAssocID="{7F8C06ED-9790-4F6C-AAD3-AA65B01367E4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02957-3DA6-4452-AB0B-C5CB94AAC99D}" type="pres">
      <dgm:prSet presAssocID="{7F8C06ED-9790-4F6C-AAD3-AA65B01367E4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074C86-A790-4246-8143-F94DC35B1073}" type="presOf" srcId="{46C84CBB-6E21-431C-96F2-3DDACCDB6594}" destId="{44B02957-3DA6-4452-AB0B-C5CB94AAC99D}" srcOrd="0" destOrd="0" presId="urn:microsoft.com/office/officeart/2005/8/layout/target3"/>
    <dgm:cxn modelId="{C76A92A5-3D78-49CD-947A-772214AB9348}" type="presOf" srcId="{F7D09D2B-98A1-4259-ABFB-DD5DAF4F6991}" destId="{33E1B2D1-C1A0-41A0-B0E6-2BF00E1F2900}" srcOrd="0" destOrd="0" presId="urn:microsoft.com/office/officeart/2005/8/layout/target3"/>
    <dgm:cxn modelId="{7FF30E6A-B267-486C-A358-FF883F2EC149}" type="presOf" srcId="{5CE08F68-856F-425F-BAEC-A540FC9D4FD9}" destId="{61BC11CD-426E-44FE-891F-10F3835C20BC}" srcOrd="0" destOrd="0" presId="urn:microsoft.com/office/officeart/2005/8/layout/target3"/>
    <dgm:cxn modelId="{78D911D4-1DAF-4156-986E-085B8969EE2B}" srcId="{7F8C06ED-9790-4F6C-AAD3-AA65B01367E4}" destId="{46C84CBB-6E21-431C-96F2-3DDACCDB6594}" srcOrd="0" destOrd="0" parTransId="{6D087134-D945-4070-8165-5D97309C79D1}" sibTransId="{1B93CB26-14CB-4EB4-A304-BCA39662A772}"/>
    <dgm:cxn modelId="{435A09FF-943A-4E6A-856C-55F078C2245B}" srcId="{F7D09D2B-98A1-4259-ABFB-DD5DAF4F6991}" destId="{7A7842B0-1AB6-495B-B292-0DF99108254B}" srcOrd="0" destOrd="0" parTransId="{0B909C6A-DD38-493C-89C2-8823AD3419D5}" sibTransId="{9BB58C0E-4478-4AC5-8EF2-0EF6C43720D8}"/>
    <dgm:cxn modelId="{1C5FBACB-89FC-4682-A00B-533795F168D7}" type="presOf" srcId="{E1240D20-BD61-42B1-9ADB-5DC8ADC864CE}" destId="{61BC11CD-426E-44FE-891F-10F3835C20BC}" srcOrd="0" destOrd="2" presId="urn:microsoft.com/office/officeart/2005/8/layout/target3"/>
    <dgm:cxn modelId="{E1A0C0E1-0DBB-4076-8D5B-137F43930730}" srcId="{F7D09D2B-98A1-4259-ABFB-DD5DAF4F6991}" destId="{7F8C06ED-9790-4F6C-AAD3-AA65B01367E4}" srcOrd="1" destOrd="0" parTransId="{690D2D72-6E74-4BCC-9A8B-08F186E7293A}" sibTransId="{E535BBD7-2ED2-4A51-B4C5-4467EF209F03}"/>
    <dgm:cxn modelId="{B2C92B68-CE62-4CDF-AAF5-76C859486E8D}" srcId="{7F8C06ED-9790-4F6C-AAD3-AA65B01367E4}" destId="{CB14967B-8B37-448F-B18A-073C9B1699B5}" srcOrd="1" destOrd="0" parTransId="{8D10D54B-868E-4707-AA0C-38789CCAB72A}" sibTransId="{F817B9A0-C663-4F68-BD98-07289D6CB68C}"/>
    <dgm:cxn modelId="{C100CBF6-B9D8-42B5-B2E4-8519A3C17BB2}" type="presOf" srcId="{7A7842B0-1AB6-495B-B292-0DF99108254B}" destId="{701E2EAC-2280-4C47-B719-6CB4F698C6BB}" srcOrd="1" destOrd="0" presId="urn:microsoft.com/office/officeart/2005/8/layout/target3"/>
    <dgm:cxn modelId="{6C799DC7-DCE0-4C60-AF3A-78DD28C5D22A}" type="presOf" srcId="{C265859E-017A-4FB9-8AED-8B7B6A3C2B2B}" destId="{61BC11CD-426E-44FE-891F-10F3835C20BC}" srcOrd="0" destOrd="1" presId="urn:microsoft.com/office/officeart/2005/8/layout/target3"/>
    <dgm:cxn modelId="{BB66C7BE-AE02-4131-9E0A-0613BE89DEF9}" srcId="{7A7842B0-1AB6-495B-B292-0DF99108254B}" destId="{E1240D20-BD61-42B1-9ADB-5DC8ADC864CE}" srcOrd="2" destOrd="0" parTransId="{BCD0CF5A-E7DE-43CE-B57D-0EDBACC740AF}" sibTransId="{64007907-9998-427C-8FFF-EFEC697F4F63}"/>
    <dgm:cxn modelId="{8DD9A440-BFB3-4707-99C1-8A56989177D8}" srcId="{7A7842B0-1AB6-495B-B292-0DF99108254B}" destId="{C265859E-017A-4FB9-8AED-8B7B6A3C2B2B}" srcOrd="1" destOrd="0" parTransId="{D2F5AD0A-B8D6-4BC2-9E89-68D565957712}" sibTransId="{A32E6D65-999B-477D-8C89-E290CC21E891}"/>
    <dgm:cxn modelId="{161854CB-F05F-4159-AF5A-F3B34EC89AB9}" type="presOf" srcId="{7F8C06ED-9790-4F6C-AAD3-AA65B01367E4}" destId="{77D666B5-FB7D-4E61-B51E-E67BB0D7788F}" srcOrd="1" destOrd="0" presId="urn:microsoft.com/office/officeart/2005/8/layout/target3"/>
    <dgm:cxn modelId="{BCAD675E-9947-4E17-867F-1E037BFBD735}" type="presOf" srcId="{7F8C06ED-9790-4F6C-AAD3-AA65B01367E4}" destId="{18189374-EC4A-48E9-ACF8-D6CD5D04FAB5}" srcOrd="0" destOrd="0" presId="urn:microsoft.com/office/officeart/2005/8/layout/target3"/>
    <dgm:cxn modelId="{C293C9F8-B817-447E-8FA1-20DEDBF32477}" type="presOf" srcId="{CB14967B-8B37-448F-B18A-073C9B1699B5}" destId="{44B02957-3DA6-4452-AB0B-C5CB94AAC99D}" srcOrd="0" destOrd="1" presId="urn:microsoft.com/office/officeart/2005/8/layout/target3"/>
    <dgm:cxn modelId="{39D102FE-AAA7-41C5-8603-44765C634DFB}" srcId="{7A7842B0-1AB6-495B-B292-0DF99108254B}" destId="{5CE08F68-856F-425F-BAEC-A540FC9D4FD9}" srcOrd="0" destOrd="0" parTransId="{37C0B015-2B61-43FB-A367-81D28898F268}" sibTransId="{A20AFA83-8B48-421D-B096-B5895D9A4ECA}"/>
    <dgm:cxn modelId="{B8C95460-0AE6-4585-9A75-7A142E05B872}" type="presOf" srcId="{7A7842B0-1AB6-495B-B292-0DF99108254B}" destId="{1583B090-82CC-4B58-8306-ECF994DB1B0A}" srcOrd="0" destOrd="0" presId="urn:microsoft.com/office/officeart/2005/8/layout/target3"/>
    <dgm:cxn modelId="{9D7C9D01-ADC0-4B6C-B349-148E2EA16D1B}" type="presParOf" srcId="{33E1B2D1-C1A0-41A0-B0E6-2BF00E1F2900}" destId="{86234FCE-16AB-4DAC-BB8F-F72E89B1E88C}" srcOrd="0" destOrd="0" presId="urn:microsoft.com/office/officeart/2005/8/layout/target3"/>
    <dgm:cxn modelId="{1CECFF6B-5BB8-41C9-A722-DB39660B9123}" type="presParOf" srcId="{33E1B2D1-C1A0-41A0-B0E6-2BF00E1F2900}" destId="{B657C3B5-D8A5-44CC-8FA5-48D93108B9D5}" srcOrd="1" destOrd="0" presId="urn:microsoft.com/office/officeart/2005/8/layout/target3"/>
    <dgm:cxn modelId="{35E6B4FA-9956-416D-8AC7-18EEEED932B3}" type="presParOf" srcId="{33E1B2D1-C1A0-41A0-B0E6-2BF00E1F2900}" destId="{1583B090-82CC-4B58-8306-ECF994DB1B0A}" srcOrd="2" destOrd="0" presId="urn:microsoft.com/office/officeart/2005/8/layout/target3"/>
    <dgm:cxn modelId="{50230C3B-0FBF-4A6E-A3D9-29E3CD73A607}" type="presParOf" srcId="{33E1B2D1-C1A0-41A0-B0E6-2BF00E1F2900}" destId="{298A8732-0133-48D0-A31E-6AEF7D85AA8E}" srcOrd="3" destOrd="0" presId="urn:microsoft.com/office/officeart/2005/8/layout/target3"/>
    <dgm:cxn modelId="{90ED175D-D061-4E64-840C-3518D98D33B0}" type="presParOf" srcId="{33E1B2D1-C1A0-41A0-B0E6-2BF00E1F2900}" destId="{DE8F050D-7BC9-49FD-9646-C6E15005EC82}" srcOrd="4" destOrd="0" presId="urn:microsoft.com/office/officeart/2005/8/layout/target3"/>
    <dgm:cxn modelId="{E72E8CC0-970F-4003-ADF5-69FE7FA38E96}" type="presParOf" srcId="{33E1B2D1-C1A0-41A0-B0E6-2BF00E1F2900}" destId="{18189374-EC4A-48E9-ACF8-D6CD5D04FAB5}" srcOrd="5" destOrd="0" presId="urn:microsoft.com/office/officeart/2005/8/layout/target3"/>
    <dgm:cxn modelId="{B8714923-AFDB-403A-85B2-D5B7C9911AD9}" type="presParOf" srcId="{33E1B2D1-C1A0-41A0-B0E6-2BF00E1F2900}" destId="{701E2EAC-2280-4C47-B719-6CB4F698C6BB}" srcOrd="6" destOrd="0" presId="urn:microsoft.com/office/officeart/2005/8/layout/target3"/>
    <dgm:cxn modelId="{617D3425-2CB0-4C76-9CC8-FE3277D4E3F7}" type="presParOf" srcId="{33E1B2D1-C1A0-41A0-B0E6-2BF00E1F2900}" destId="{61BC11CD-426E-44FE-891F-10F3835C20BC}" srcOrd="7" destOrd="0" presId="urn:microsoft.com/office/officeart/2005/8/layout/target3"/>
    <dgm:cxn modelId="{8CC049B5-6F59-4F60-92EC-26C6E0F9E5F4}" type="presParOf" srcId="{33E1B2D1-C1A0-41A0-B0E6-2BF00E1F2900}" destId="{77D666B5-FB7D-4E61-B51E-E67BB0D7788F}" srcOrd="8" destOrd="0" presId="urn:microsoft.com/office/officeart/2005/8/layout/target3"/>
    <dgm:cxn modelId="{FDFABF4A-FEF8-4814-8B0B-44E4131A3DA0}" type="presParOf" srcId="{33E1B2D1-C1A0-41A0-B0E6-2BF00E1F2900}" destId="{44B02957-3DA6-4452-AB0B-C5CB94AAC99D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A65A97-0F13-4E39-86D5-D0C61E43883D}" type="doc">
      <dgm:prSet loTypeId="urn:microsoft.com/office/officeart/2005/8/layout/vList2" loCatId="list" qsTypeId="urn:microsoft.com/office/officeart/2005/8/quickstyle/3d7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BC4AEC9-AB9C-4F0B-99BD-2A9BD6188553}">
      <dgm:prSet phldrT="[Text]"/>
      <dgm:spPr/>
      <dgm:t>
        <a:bodyPr/>
        <a:lstStyle/>
        <a:p>
          <a:pPr algn="ctr"/>
          <a:r>
            <a:rPr lang="fa-IR" dirty="0" smtClean="0">
              <a:solidFill>
                <a:srgbClr val="C00000"/>
              </a:solidFill>
              <a:cs typeface="Titr" pitchFamily="2" charset="-78"/>
            </a:rPr>
            <a:t>حفظ یکپارچگی زیرساخت کلید عمومی کشور</a:t>
          </a:r>
        </a:p>
        <a:p>
          <a:pPr algn="ctr"/>
          <a:r>
            <a:rPr lang="fa-IR" dirty="0" smtClean="0">
              <a:cs typeface="Titr" pitchFamily="2" charset="-78"/>
            </a:rPr>
            <a:t>تحت سیاست های شورای سیاستگذاری گواهی الکترونیکی کشور</a:t>
          </a:r>
        </a:p>
        <a:p>
          <a:pPr algn="ctr"/>
          <a:r>
            <a:rPr lang="fa-IR" dirty="0" smtClean="0">
              <a:cs typeface="Titr" pitchFamily="2" charset="-78"/>
            </a:rPr>
            <a:t>به عنوان یک نهاد فرابخشی</a:t>
          </a:r>
          <a:endParaRPr lang="en-US" dirty="0">
            <a:cs typeface="Titr" pitchFamily="2" charset="-78"/>
          </a:endParaRPr>
        </a:p>
      </dgm:t>
    </dgm:pt>
    <dgm:pt modelId="{66232D4B-8B2D-4A5F-97EA-90922A9BA29B}" type="sibTrans" cxnId="{FBE4ECCE-80C3-40F6-BFDF-6CF6AD76ED63}">
      <dgm:prSet/>
      <dgm:spPr/>
      <dgm:t>
        <a:bodyPr/>
        <a:lstStyle/>
        <a:p>
          <a:pPr algn="ctr"/>
          <a:endParaRPr lang="en-US"/>
        </a:p>
      </dgm:t>
    </dgm:pt>
    <dgm:pt modelId="{581AE405-E02C-4081-8A14-48555E4D38CF}" type="parTrans" cxnId="{FBE4ECCE-80C3-40F6-BFDF-6CF6AD76ED63}">
      <dgm:prSet/>
      <dgm:spPr/>
      <dgm:t>
        <a:bodyPr/>
        <a:lstStyle/>
        <a:p>
          <a:pPr algn="ctr"/>
          <a:endParaRPr lang="en-US"/>
        </a:p>
      </dgm:t>
    </dgm:pt>
    <dgm:pt modelId="{34A3E921-01B4-47B5-9862-3F94D25178AB}" type="pres">
      <dgm:prSet presAssocID="{C2A65A97-0F13-4E39-86D5-D0C61E4388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253943-1A46-496A-B2F5-162D48E420D1}" type="pres">
      <dgm:prSet presAssocID="{4BC4AEC9-AB9C-4F0B-99BD-2A9BD6188553}" presName="parentText" presStyleLbl="node1" presStyleIdx="0" presStyleCnt="1" custLinFactNeighborX="-12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E4ECCE-80C3-40F6-BFDF-6CF6AD76ED63}" srcId="{C2A65A97-0F13-4E39-86D5-D0C61E43883D}" destId="{4BC4AEC9-AB9C-4F0B-99BD-2A9BD6188553}" srcOrd="0" destOrd="0" parTransId="{581AE405-E02C-4081-8A14-48555E4D38CF}" sibTransId="{66232D4B-8B2D-4A5F-97EA-90922A9BA29B}"/>
    <dgm:cxn modelId="{207FF3CF-103B-4CCC-AC5B-894E45881574}" type="presOf" srcId="{4BC4AEC9-AB9C-4F0B-99BD-2A9BD6188553}" destId="{FD253943-1A46-496A-B2F5-162D48E420D1}" srcOrd="0" destOrd="0" presId="urn:microsoft.com/office/officeart/2005/8/layout/vList2"/>
    <dgm:cxn modelId="{F2379E8D-9D5B-4856-8AF8-182917DD0266}" type="presOf" srcId="{C2A65A97-0F13-4E39-86D5-D0C61E43883D}" destId="{34A3E921-01B4-47B5-9862-3F94D25178AB}" srcOrd="0" destOrd="0" presId="urn:microsoft.com/office/officeart/2005/8/layout/vList2"/>
    <dgm:cxn modelId="{C45D5EB7-FAC9-47F0-B818-72E5172B78F3}" type="presParOf" srcId="{34A3E921-01B4-47B5-9862-3F94D25178AB}" destId="{FD253943-1A46-496A-B2F5-162D48E420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CE8416-E219-42E6-A3A2-192695E5076F}" type="doc">
      <dgm:prSet loTypeId="urn:microsoft.com/office/officeart/2005/8/layout/lProcess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F819DC-F774-4285-92C9-53FEADC0CAF1}">
      <dgm:prSet phldrT="[Text]" custT="1"/>
      <dgm:spPr/>
      <dgm:t>
        <a:bodyPr/>
        <a:lstStyle/>
        <a:p>
          <a:r>
            <a:rPr lang="en-US" sz="2000" b="1" dirty="0" smtClean="0"/>
            <a:t>Profile</a:t>
          </a:r>
          <a:endParaRPr lang="en-US" sz="2000" b="1" dirty="0"/>
        </a:p>
      </dgm:t>
    </dgm:pt>
    <dgm:pt modelId="{17A14A5D-EAC9-4B0F-B147-174369FC3691}" type="parTrans" cxnId="{3A5490FD-1B6D-44D3-91F5-53E3046B4F9F}">
      <dgm:prSet/>
      <dgm:spPr/>
      <dgm:t>
        <a:bodyPr/>
        <a:lstStyle/>
        <a:p>
          <a:endParaRPr lang="en-US"/>
        </a:p>
      </dgm:t>
    </dgm:pt>
    <dgm:pt modelId="{CB7960B0-F367-478F-BC4F-DC94954BAC0C}" type="sibTrans" cxnId="{3A5490FD-1B6D-44D3-91F5-53E3046B4F9F}">
      <dgm:prSet/>
      <dgm:spPr/>
      <dgm:t>
        <a:bodyPr/>
        <a:lstStyle/>
        <a:p>
          <a:endParaRPr lang="en-US"/>
        </a:p>
      </dgm:t>
    </dgm:pt>
    <dgm:pt modelId="{6AF6CA2D-A893-41AC-963C-0B8D0D78D5B4}">
      <dgm:prSet phldrT="[Text]" custT="1"/>
      <dgm:spPr/>
      <dgm:t>
        <a:bodyPr/>
        <a:lstStyle/>
        <a:p>
          <a:r>
            <a:rPr lang="en-US" sz="1600" dirty="0" smtClean="0"/>
            <a:t>DN Profile</a:t>
          </a:r>
          <a:endParaRPr lang="en-US" sz="1600" dirty="0"/>
        </a:p>
      </dgm:t>
    </dgm:pt>
    <dgm:pt modelId="{967CF0BA-812C-4F13-81E4-B6BD77632BA1}" type="parTrans" cxnId="{39E5C491-7A03-4D45-B2CC-568A4E404A46}">
      <dgm:prSet/>
      <dgm:spPr/>
      <dgm:t>
        <a:bodyPr/>
        <a:lstStyle/>
        <a:p>
          <a:endParaRPr lang="en-US"/>
        </a:p>
      </dgm:t>
    </dgm:pt>
    <dgm:pt modelId="{D4D088F3-49DF-41A6-AC43-DAFB03FB995D}" type="sibTrans" cxnId="{39E5C491-7A03-4D45-B2CC-568A4E404A46}">
      <dgm:prSet/>
      <dgm:spPr/>
      <dgm:t>
        <a:bodyPr/>
        <a:lstStyle/>
        <a:p>
          <a:endParaRPr lang="en-US"/>
        </a:p>
      </dgm:t>
    </dgm:pt>
    <dgm:pt modelId="{52C9462F-8B33-42B7-A336-79AFBE6C7836}">
      <dgm:prSet phldrT="[Text]" custT="1"/>
      <dgm:spPr/>
      <dgm:t>
        <a:bodyPr/>
        <a:lstStyle/>
        <a:p>
          <a:r>
            <a:rPr lang="en-US" sz="1600" dirty="0" smtClean="0"/>
            <a:t>Certificate Profile</a:t>
          </a:r>
          <a:endParaRPr lang="en-US" sz="1600" dirty="0"/>
        </a:p>
      </dgm:t>
    </dgm:pt>
    <dgm:pt modelId="{B3D6F5CB-B387-41F9-9410-E6A70BB2C5D7}" type="parTrans" cxnId="{42330FDD-93C0-4E61-B740-59D67A907157}">
      <dgm:prSet/>
      <dgm:spPr/>
      <dgm:t>
        <a:bodyPr/>
        <a:lstStyle/>
        <a:p>
          <a:endParaRPr lang="en-US"/>
        </a:p>
      </dgm:t>
    </dgm:pt>
    <dgm:pt modelId="{0C2431F1-F08F-47C0-A4D0-6D6E7931B672}" type="sibTrans" cxnId="{42330FDD-93C0-4E61-B740-59D67A907157}">
      <dgm:prSet/>
      <dgm:spPr/>
      <dgm:t>
        <a:bodyPr/>
        <a:lstStyle/>
        <a:p>
          <a:endParaRPr lang="en-US"/>
        </a:p>
      </dgm:t>
    </dgm:pt>
    <dgm:pt modelId="{40A0DA6B-8E71-4069-A831-E62C2346E534}">
      <dgm:prSet phldrT="[Text]" custT="1"/>
      <dgm:spPr/>
      <dgm:t>
        <a:bodyPr/>
        <a:lstStyle/>
        <a:p>
          <a:r>
            <a:rPr lang="en-US" sz="2000" b="1" dirty="0" smtClean="0"/>
            <a:t>Algorithm</a:t>
          </a:r>
          <a:endParaRPr lang="en-US" sz="2000" b="1" dirty="0"/>
        </a:p>
      </dgm:t>
    </dgm:pt>
    <dgm:pt modelId="{3915143B-DC1C-46CB-A294-7D6815968707}" type="parTrans" cxnId="{CC9A0BBC-10A4-4289-AA19-6803BBF52D12}">
      <dgm:prSet/>
      <dgm:spPr/>
      <dgm:t>
        <a:bodyPr/>
        <a:lstStyle/>
        <a:p>
          <a:endParaRPr lang="en-US"/>
        </a:p>
      </dgm:t>
    </dgm:pt>
    <dgm:pt modelId="{CE4346A3-FEAB-461F-BC01-4CAAB0C9315C}" type="sibTrans" cxnId="{CC9A0BBC-10A4-4289-AA19-6803BBF52D12}">
      <dgm:prSet/>
      <dgm:spPr/>
      <dgm:t>
        <a:bodyPr/>
        <a:lstStyle/>
        <a:p>
          <a:endParaRPr lang="en-US"/>
        </a:p>
      </dgm:t>
    </dgm:pt>
    <dgm:pt modelId="{9892BDE3-0562-4782-9396-9A65A3041A9D}">
      <dgm:prSet phldrT="[Text]" custT="1"/>
      <dgm:spPr/>
      <dgm:t>
        <a:bodyPr/>
        <a:lstStyle/>
        <a:p>
          <a:pPr rtl="0"/>
          <a:r>
            <a:rPr lang="en-US" sz="1600" b="0" i="0" u="none" dirty="0" smtClean="0"/>
            <a:t>Acceptable Algorithms</a:t>
          </a:r>
          <a:endParaRPr lang="en-US" sz="1600" dirty="0"/>
        </a:p>
      </dgm:t>
    </dgm:pt>
    <dgm:pt modelId="{13C36BBA-F6F3-440A-B60D-52214ABCFA10}" type="parTrans" cxnId="{309B8226-93A9-4697-9A6D-83DA3DAF4A37}">
      <dgm:prSet/>
      <dgm:spPr/>
      <dgm:t>
        <a:bodyPr/>
        <a:lstStyle/>
        <a:p>
          <a:endParaRPr lang="en-US"/>
        </a:p>
      </dgm:t>
    </dgm:pt>
    <dgm:pt modelId="{0FD29B0A-2D24-43E9-AA2D-A45E412FC934}" type="sibTrans" cxnId="{309B8226-93A9-4697-9A6D-83DA3DAF4A37}">
      <dgm:prSet/>
      <dgm:spPr/>
      <dgm:t>
        <a:bodyPr/>
        <a:lstStyle/>
        <a:p>
          <a:endParaRPr lang="en-US"/>
        </a:p>
      </dgm:t>
    </dgm:pt>
    <dgm:pt modelId="{C27E55F8-BDAC-43D2-AF25-36A3D21856FE}">
      <dgm:prSet phldrT="[Text]" custT="1"/>
      <dgm:spPr/>
      <dgm:t>
        <a:bodyPr/>
        <a:lstStyle/>
        <a:p>
          <a:r>
            <a:rPr lang="en-US" sz="2000" b="1" dirty="0" smtClean="0"/>
            <a:t>Protocol</a:t>
          </a:r>
          <a:endParaRPr lang="en-US" sz="2000" b="1" dirty="0"/>
        </a:p>
      </dgm:t>
    </dgm:pt>
    <dgm:pt modelId="{9A7DEE9F-2B39-4B39-9A15-D6C02C7C258B}" type="parTrans" cxnId="{3D0AAE24-D3BA-462F-BF92-82F994F94026}">
      <dgm:prSet/>
      <dgm:spPr/>
      <dgm:t>
        <a:bodyPr/>
        <a:lstStyle/>
        <a:p>
          <a:endParaRPr lang="en-US"/>
        </a:p>
      </dgm:t>
    </dgm:pt>
    <dgm:pt modelId="{C0B0EA42-7FC5-4DFD-8763-9E434745C1F1}" type="sibTrans" cxnId="{3D0AAE24-D3BA-462F-BF92-82F994F94026}">
      <dgm:prSet/>
      <dgm:spPr/>
      <dgm:t>
        <a:bodyPr/>
        <a:lstStyle/>
        <a:p>
          <a:endParaRPr lang="en-US"/>
        </a:p>
      </dgm:t>
    </dgm:pt>
    <dgm:pt modelId="{F9BC6F77-C15A-45D3-8B32-D5570796B4DF}">
      <dgm:prSet phldrT="[Text]" custT="1"/>
      <dgm:spPr/>
      <dgm:t>
        <a:bodyPr/>
        <a:lstStyle/>
        <a:p>
          <a:r>
            <a:rPr lang="en-US" sz="1600" dirty="0" smtClean="0"/>
            <a:t>CMP</a:t>
          </a:r>
          <a:endParaRPr lang="en-US" sz="1600" dirty="0"/>
        </a:p>
      </dgm:t>
    </dgm:pt>
    <dgm:pt modelId="{2E00F9A3-C286-4959-8BC3-9DE7F198163A}" type="parTrans" cxnId="{17DF152F-9D65-4BB9-9CFF-6B34A9152795}">
      <dgm:prSet/>
      <dgm:spPr/>
      <dgm:t>
        <a:bodyPr/>
        <a:lstStyle/>
        <a:p>
          <a:endParaRPr lang="en-US"/>
        </a:p>
      </dgm:t>
    </dgm:pt>
    <dgm:pt modelId="{6C4B05D3-B686-4328-8595-5FC4F7F7629B}" type="sibTrans" cxnId="{17DF152F-9D65-4BB9-9CFF-6B34A9152795}">
      <dgm:prSet/>
      <dgm:spPr/>
      <dgm:t>
        <a:bodyPr/>
        <a:lstStyle/>
        <a:p>
          <a:endParaRPr lang="en-US"/>
        </a:p>
      </dgm:t>
    </dgm:pt>
    <dgm:pt modelId="{FF61CF1C-197D-4CDE-95AC-09A735470E4F}">
      <dgm:prSet phldrT="[Text]" custT="1"/>
      <dgm:spPr/>
      <dgm:t>
        <a:bodyPr/>
        <a:lstStyle/>
        <a:p>
          <a:pPr rtl="1"/>
          <a:r>
            <a:rPr lang="en-US" sz="1600" dirty="0" smtClean="0">
              <a:effectLst/>
            </a:rPr>
            <a:t>CMC/CSR/CRMF</a:t>
          </a:r>
          <a:endParaRPr lang="en-US" sz="1600" dirty="0"/>
        </a:p>
      </dgm:t>
    </dgm:pt>
    <dgm:pt modelId="{697389DF-1203-4D5A-9872-BD51C5DF6B30}" type="parTrans" cxnId="{357F9748-7305-4915-8E7F-0FB35E57BBCA}">
      <dgm:prSet/>
      <dgm:spPr/>
      <dgm:t>
        <a:bodyPr/>
        <a:lstStyle/>
        <a:p>
          <a:endParaRPr lang="en-US"/>
        </a:p>
      </dgm:t>
    </dgm:pt>
    <dgm:pt modelId="{36B5E05E-D674-425A-B6AE-EA9A74E3DA17}" type="sibTrans" cxnId="{357F9748-7305-4915-8E7F-0FB35E57BBCA}">
      <dgm:prSet/>
      <dgm:spPr/>
      <dgm:t>
        <a:bodyPr/>
        <a:lstStyle/>
        <a:p>
          <a:endParaRPr lang="en-US"/>
        </a:p>
      </dgm:t>
    </dgm:pt>
    <dgm:pt modelId="{D99E504C-5745-45C0-BA6D-CE64630EF044}">
      <dgm:prSet phldrT="[Text]" custT="1"/>
      <dgm:spPr/>
      <dgm:t>
        <a:bodyPr/>
        <a:lstStyle/>
        <a:p>
          <a:r>
            <a:rPr lang="en-US" sz="1600" dirty="0" smtClean="0"/>
            <a:t>CRL Profile</a:t>
          </a:r>
          <a:endParaRPr lang="en-US" sz="1600" dirty="0"/>
        </a:p>
      </dgm:t>
    </dgm:pt>
    <dgm:pt modelId="{D32B4639-88AA-4E83-A042-58C29E9D3D27}" type="parTrans" cxnId="{7E591CD5-E70F-44FD-85DC-31614AED4748}">
      <dgm:prSet/>
      <dgm:spPr/>
      <dgm:t>
        <a:bodyPr/>
        <a:lstStyle/>
        <a:p>
          <a:endParaRPr lang="en-US"/>
        </a:p>
      </dgm:t>
    </dgm:pt>
    <dgm:pt modelId="{D9C49F0F-A984-4C6D-9301-8E819F914767}" type="sibTrans" cxnId="{7E591CD5-E70F-44FD-85DC-31614AED4748}">
      <dgm:prSet/>
      <dgm:spPr/>
      <dgm:t>
        <a:bodyPr/>
        <a:lstStyle/>
        <a:p>
          <a:endParaRPr lang="en-US"/>
        </a:p>
      </dgm:t>
    </dgm:pt>
    <dgm:pt modelId="{1AF7DBBA-7D71-432C-990A-39CB31125D84}">
      <dgm:prSet custT="1"/>
      <dgm:spPr/>
      <dgm:t>
        <a:bodyPr/>
        <a:lstStyle/>
        <a:p>
          <a:pPr rtl="0"/>
          <a:r>
            <a:rPr lang="en-US" sz="1600" b="0" i="0" u="none" dirty="0" smtClean="0"/>
            <a:t>Local Algorithms</a:t>
          </a:r>
          <a:endParaRPr lang="en-US" sz="1600" b="0" i="0" u="none" dirty="0"/>
        </a:p>
      </dgm:t>
    </dgm:pt>
    <dgm:pt modelId="{0D197620-F95A-4CF0-A7B2-ABEE8D809CDC}" type="parTrans" cxnId="{71C477DD-BC8F-4F15-95DC-E1BFC0566D91}">
      <dgm:prSet/>
      <dgm:spPr/>
      <dgm:t>
        <a:bodyPr/>
        <a:lstStyle/>
        <a:p>
          <a:endParaRPr lang="en-US"/>
        </a:p>
      </dgm:t>
    </dgm:pt>
    <dgm:pt modelId="{46E7ADC1-0E3C-4ACD-AED2-87A0527B5250}" type="sibTrans" cxnId="{71C477DD-BC8F-4F15-95DC-E1BFC0566D91}">
      <dgm:prSet/>
      <dgm:spPr/>
      <dgm:t>
        <a:bodyPr/>
        <a:lstStyle/>
        <a:p>
          <a:endParaRPr lang="en-US"/>
        </a:p>
      </dgm:t>
    </dgm:pt>
    <dgm:pt modelId="{84B2425C-FC32-4873-B13F-FD30DC0FF047}">
      <dgm:prSet custT="1"/>
      <dgm:spPr/>
      <dgm:t>
        <a:bodyPr/>
        <a:lstStyle/>
        <a:p>
          <a:pPr rtl="0"/>
          <a:r>
            <a:rPr lang="en-US" sz="1600" b="0" i="0" u="none" dirty="0" smtClean="0"/>
            <a:t>Two Factor Authentication</a:t>
          </a:r>
          <a:endParaRPr lang="en-US" sz="1600" b="0" i="0" u="none" dirty="0"/>
        </a:p>
      </dgm:t>
    </dgm:pt>
    <dgm:pt modelId="{356195E5-4BF8-4A6C-B8BB-8BCABCC5CDB8}" type="parTrans" cxnId="{11D8B0BF-3F8E-4B73-A30D-9E03EBB3FFF8}">
      <dgm:prSet/>
      <dgm:spPr/>
      <dgm:t>
        <a:bodyPr/>
        <a:lstStyle/>
        <a:p>
          <a:endParaRPr lang="en-US"/>
        </a:p>
      </dgm:t>
    </dgm:pt>
    <dgm:pt modelId="{E4B03434-FFDE-4112-8748-86211896258F}" type="sibTrans" cxnId="{11D8B0BF-3F8E-4B73-A30D-9E03EBB3FFF8}">
      <dgm:prSet/>
      <dgm:spPr/>
      <dgm:t>
        <a:bodyPr/>
        <a:lstStyle/>
        <a:p>
          <a:endParaRPr lang="en-US"/>
        </a:p>
      </dgm:t>
    </dgm:pt>
    <dgm:pt modelId="{46961545-9F95-400B-9CE9-8CB3456F17CE}">
      <dgm:prSet custT="1"/>
      <dgm:spPr/>
      <dgm:t>
        <a:bodyPr/>
        <a:lstStyle/>
        <a:p>
          <a:r>
            <a:rPr lang="en-US" sz="1600" smtClean="0">
              <a:effectLst/>
            </a:rPr>
            <a:t>LDAP/OCSP/TSP</a:t>
          </a:r>
          <a:endParaRPr lang="en-US" sz="1600"/>
        </a:p>
      </dgm:t>
    </dgm:pt>
    <dgm:pt modelId="{C58C6658-1A48-41B1-81D8-E55AB7BBEA27}" type="parTrans" cxnId="{5E172794-6E3C-4740-8679-B8A159AF682A}">
      <dgm:prSet/>
      <dgm:spPr/>
      <dgm:t>
        <a:bodyPr/>
        <a:lstStyle/>
        <a:p>
          <a:endParaRPr lang="en-US"/>
        </a:p>
      </dgm:t>
    </dgm:pt>
    <dgm:pt modelId="{FD4E7E85-FA40-4C9E-8281-093CBDF6F598}" type="sibTrans" cxnId="{5E172794-6E3C-4740-8679-B8A159AF682A}">
      <dgm:prSet/>
      <dgm:spPr/>
      <dgm:t>
        <a:bodyPr/>
        <a:lstStyle/>
        <a:p>
          <a:endParaRPr lang="en-US"/>
        </a:p>
      </dgm:t>
    </dgm:pt>
    <dgm:pt modelId="{343F0601-A1AE-4270-B2AA-256169C4604E}">
      <dgm:prSet custT="1"/>
      <dgm:spPr/>
      <dgm:t>
        <a:bodyPr/>
        <a:lstStyle/>
        <a:p>
          <a:pPr rtl="1"/>
          <a:r>
            <a:rPr lang="en-US" sz="1600" smtClean="0">
              <a:effectLst/>
            </a:rPr>
            <a:t>Certificate Path Validation</a:t>
          </a:r>
          <a:endParaRPr lang="en-US" sz="1600" dirty="0">
            <a:effectLst/>
            <a:latin typeface="Times New Roman"/>
            <a:ea typeface="Calibri"/>
            <a:cs typeface="Lotus"/>
          </a:endParaRPr>
        </a:p>
      </dgm:t>
    </dgm:pt>
    <dgm:pt modelId="{49FD2C9E-8EC0-4C95-AD35-F2ECFB9975B4}" type="parTrans" cxnId="{BD76B2D9-8120-41CD-9619-E5F3BA933B9D}">
      <dgm:prSet/>
      <dgm:spPr/>
      <dgm:t>
        <a:bodyPr/>
        <a:lstStyle/>
        <a:p>
          <a:endParaRPr lang="en-US"/>
        </a:p>
      </dgm:t>
    </dgm:pt>
    <dgm:pt modelId="{E7E9E17A-4AD2-4BB0-8677-EA517161CB79}" type="sibTrans" cxnId="{BD76B2D9-8120-41CD-9619-E5F3BA933B9D}">
      <dgm:prSet/>
      <dgm:spPr/>
      <dgm:t>
        <a:bodyPr/>
        <a:lstStyle/>
        <a:p>
          <a:endParaRPr lang="en-US"/>
        </a:p>
      </dgm:t>
    </dgm:pt>
    <dgm:pt modelId="{37F22377-2FA4-451E-8E07-8EFC81CCF6EC}">
      <dgm:prSet custT="1"/>
      <dgm:spPr/>
      <dgm:t>
        <a:bodyPr/>
        <a:lstStyle/>
        <a:p>
          <a:pPr rtl="1"/>
          <a:r>
            <a:rPr lang="en-US" sz="1600" smtClean="0">
              <a:effectLst/>
            </a:rPr>
            <a:t>Security Token Requirements</a:t>
          </a:r>
          <a:endParaRPr lang="en-US" sz="1600"/>
        </a:p>
      </dgm:t>
    </dgm:pt>
    <dgm:pt modelId="{FDF7B9D5-80FA-48BB-BED8-29B05E7C6FF2}" type="parTrans" cxnId="{88EC20D4-A4D8-41AD-8310-25E62E1957D6}">
      <dgm:prSet/>
      <dgm:spPr/>
      <dgm:t>
        <a:bodyPr/>
        <a:lstStyle/>
        <a:p>
          <a:endParaRPr lang="en-US"/>
        </a:p>
      </dgm:t>
    </dgm:pt>
    <dgm:pt modelId="{62573604-32E2-47E9-A5E2-4641EF6E843A}" type="sibTrans" cxnId="{88EC20D4-A4D8-41AD-8310-25E62E1957D6}">
      <dgm:prSet/>
      <dgm:spPr/>
      <dgm:t>
        <a:bodyPr/>
        <a:lstStyle/>
        <a:p>
          <a:endParaRPr lang="en-US"/>
        </a:p>
      </dgm:t>
    </dgm:pt>
    <dgm:pt modelId="{AE1BC6CA-A8B2-4F12-95E6-10CCA4ECCB22}">
      <dgm:prSet custT="1"/>
      <dgm:spPr/>
      <dgm:t>
        <a:bodyPr/>
        <a:lstStyle/>
        <a:p>
          <a:pPr rtl="1"/>
          <a:r>
            <a:rPr lang="en-US" sz="1600" dirty="0" smtClean="0">
              <a:effectLst/>
            </a:rPr>
            <a:t>Security Token Validation Program</a:t>
          </a:r>
          <a:endParaRPr lang="en-US" sz="1600" dirty="0">
            <a:effectLst/>
            <a:latin typeface="Times New Roman"/>
            <a:ea typeface="Calibri"/>
            <a:cs typeface="Lotus"/>
          </a:endParaRPr>
        </a:p>
      </dgm:t>
    </dgm:pt>
    <dgm:pt modelId="{699E3F13-CE7A-4389-99A4-EADB5B50B1A0}" type="parTrans" cxnId="{2FE7F85C-15D5-401D-B06C-D63EDF2142AE}">
      <dgm:prSet/>
      <dgm:spPr/>
      <dgm:t>
        <a:bodyPr/>
        <a:lstStyle/>
        <a:p>
          <a:endParaRPr lang="en-US"/>
        </a:p>
      </dgm:t>
    </dgm:pt>
    <dgm:pt modelId="{D6559B06-017B-4066-BE50-8C25FC69DDE8}" type="sibTrans" cxnId="{2FE7F85C-15D5-401D-B06C-D63EDF2142AE}">
      <dgm:prSet/>
      <dgm:spPr/>
      <dgm:t>
        <a:bodyPr/>
        <a:lstStyle/>
        <a:p>
          <a:endParaRPr lang="en-US"/>
        </a:p>
      </dgm:t>
    </dgm:pt>
    <dgm:pt modelId="{1F5E47FA-5163-4C52-A193-8FC2D8530684}">
      <dgm:prSet custT="1"/>
      <dgm:spPr/>
      <dgm:t>
        <a:bodyPr/>
        <a:lstStyle/>
        <a:p>
          <a:pPr rtl="1"/>
          <a:r>
            <a:rPr lang="en-US" sz="1600" smtClean="0">
              <a:effectLst/>
            </a:rPr>
            <a:t>Acceptable Interfaces</a:t>
          </a:r>
          <a:endParaRPr lang="en-US" sz="1600" dirty="0">
            <a:effectLst/>
            <a:latin typeface="Times New Roman"/>
            <a:ea typeface="Calibri"/>
            <a:cs typeface="Lotus"/>
          </a:endParaRPr>
        </a:p>
      </dgm:t>
    </dgm:pt>
    <dgm:pt modelId="{31A22F48-77F8-4D22-AA91-EE27E62BEFFA}" type="parTrans" cxnId="{3851A0F6-46E7-4B69-A4E4-B2DE5AD55C7E}">
      <dgm:prSet/>
      <dgm:spPr/>
      <dgm:t>
        <a:bodyPr/>
        <a:lstStyle/>
        <a:p>
          <a:endParaRPr lang="en-US"/>
        </a:p>
      </dgm:t>
    </dgm:pt>
    <dgm:pt modelId="{F7678FE5-EBC5-4848-93D6-50E405C20E8E}" type="sibTrans" cxnId="{3851A0F6-46E7-4B69-A4E4-B2DE5AD55C7E}">
      <dgm:prSet/>
      <dgm:spPr/>
      <dgm:t>
        <a:bodyPr/>
        <a:lstStyle/>
        <a:p>
          <a:endParaRPr lang="en-US"/>
        </a:p>
      </dgm:t>
    </dgm:pt>
    <dgm:pt modelId="{DC484DB8-B47F-4AEB-933E-D6CBCCF1F399}">
      <dgm:prSet/>
      <dgm:spPr/>
      <dgm:t>
        <a:bodyPr/>
        <a:lstStyle/>
        <a:p>
          <a:r>
            <a:rPr lang="en-US" b="1" dirty="0" smtClean="0">
              <a:effectLst/>
            </a:rPr>
            <a:t>PK-Enabling</a:t>
          </a:r>
          <a:endParaRPr lang="en-US" dirty="0"/>
        </a:p>
      </dgm:t>
    </dgm:pt>
    <dgm:pt modelId="{963526D8-30A0-4119-A7DC-A1FA8A3E45AB}" type="parTrans" cxnId="{4C07990E-ADC6-4FEC-95F7-CBE4FF9A496C}">
      <dgm:prSet/>
      <dgm:spPr/>
      <dgm:t>
        <a:bodyPr/>
        <a:lstStyle/>
        <a:p>
          <a:endParaRPr lang="en-US"/>
        </a:p>
      </dgm:t>
    </dgm:pt>
    <dgm:pt modelId="{7A78E469-D1DA-4622-AE95-A9D99BEB6DC1}" type="sibTrans" cxnId="{4C07990E-ADC6-4FEC-95F7-CBE4FF9A496C}">
      <dgm:prSet/>
      <dgm:spPr/>
      <dgm:t>
        <a:bodyPr/>
        <a:lstStyle/>
        <a:p>
          <a:endParaRPr lang="en-US"/>
        </a:p>
      </dgm:t>
    </dgm:pt>
    <dgm:pt modelId="{40CED0D8-7FBF-4193-A4DF-FC26F6DE2AF8}">
      <dgm:prSet custT="1"/>
      <dgm:spPr/>
      <dgm:t>
        <a:bodyPr/>
        <a:lstStyle/>
        <a:p>
          <a:r>
            <a:rPr lang="en-US" sz="1200" dirty="0" smtClean="0">
              <a:effectLst/>
            </a:rPr>
            <a:t>Requirements</a:t>
          </a:r>
          <a:endParaRPr lang="en-US" sz="1200" dirty="0"/>
        </a:p>
      </dgm:t>
    </dgm:pt>
    <dgm:pt modelId="{7537B46D-02EC-402E-92D4-2C9CBB027559}" type="parTrans" cxnId="{B2179BDA-CA6E-4F0E-BF76-29F69BE1F217}">
      <dgm:prSet/>
      <dgm:spPr/>
      <dgm:t>
        <a:bodyPr/>
        <a:lstStyle/>
        <a:p>
          <a:endParaRPr lang="en-US"/>
        </a:p>
      </dgm:t>
    </dgm:pt>
    <dgm:pt modelId="{18FD73F9-C76B-4D6D-86C4-39BA8BA2284C}" type="sibTrans" cxnId="{B2179BDA-CA6E-4F0E-BF76-29F69BE1F217}">
      <dgm:prSet/>
      <dgm:spPr/>
      <dgm:t>
        <a:bodyPr/>
        <a:lstStyle/>
        <a:p>
          <a:endParaRPr lang="en-US"/>
        </a:p>
      </dgm:t>
    </dgm:pt>
    <dgm:pt modelId="{14485CFF-B267-4333-9195-85AD07BCFBCC}">
      <dgm:prSet/>
      <dgm:spPr/>
      <dgm:t>
        <a:bodyPr/>
        <a:lstStyle/>
        <a:p>
          <a:pPr rtl="1"/>
          <a:r>
            <a:rPr lang="en-US" b="1" smtClean="0">
              <a:effectLst/>
            </a:rPr>
            <a:t>Etc.</a:t>
          </a:r>
          <a:endParaRPr lang="en-US" b="1" dirty="0">
            <a:effectLst/>
            <a:latin typeface="Times New Roman"/>
            <a:ea typeface="Calibri"/>
            <a:cs typeface="Lotus"/>
          </a:endParaRPr>
        </a:p>
      </dgm:t>
    </dgm:pt>
    <dgm:pt modelId="{1D399AC8-E15B-4748-8F6C-CD5C9943E263}" type="parTrans" cxnId="{6957D366-E1FC-4DE4-9F6B-3DFEC3217416}">
      <dgm:prSet/>
      <dgm:spPr/>
      <dgm:t>
        <a:bodyPr/>
        <a:lstStyle/>
        <a:p>
          <a:endParaRPr lang="en-US"/>
        </a:p>
      </dgm:t>
    </dgm:pt>
    <dgm:pt modelId="{4A2AF477-A63B-475E-B755-A4E889529288}" type="sibTrans" cxnId="{6957D366-E1FC-4DE4-9F6B-3DFEC3217416}">
      <dgm:prSet/>
      <dgm:spPr/>
      <dgm:t>
        <a:bodyPr/>
        <a:lstStyle/>
        <a:p>
          <a:endParaRPr lang="en-US"/>
        </a:p>
      </dgm:t>
    </dgm:pt>
    <dgm:pt modelId="{5B3B972B-5DAA-49EE-ABD8-5F25C50DD2FE}">
      <dgm:prSet custT="1"/>
      <dgm:spPr/>
      <dgm:t>
        <a:bodyPr/>
        <a:lstStyle/>
        <a:p>
          <a:pPr rtl="1"/>
          <a:r>
            <a:rPr lang="en-US" sz="1600" dirty="0" smtClean="0">
              <a:effectLst/>
            </a:rPr>
            <a:t>Key Encryption (PKCS#5 &amp; PKCS#8)</a:t>
          </a:r>
          <a:endParaRPr lang="en-US" sz="1600" dirty="0"/>
        </a:p>
      </dgm:t>
    </dgm:pt>
    <dgm:pt modelId="{8F8CBDE3-0908-4C30-93F8-CDD1327AE7A4}" type="parTrans" cxnId="{A1BA9FC6-D71E-43DF-995A-22AAA061C9D4}">
      <dgm:prSet/>
      <dgm:spPr/>
      <dgm:t>
        <a:bodyPr/>
        <a:lstStyle/>
        <a:p>
          <a:endParaRPr lang="en-US"/>
        </a:p>
      </dgm:t>
    </dgm:pt>
    <dgm:pt modelId="{1BE32ACD-E4CA-4D6E-8CE9-89AE90A8C7EC}" type="sibTrans" cxnId="{A1BA9FC6-D71E-43DF-995A-22AAA061C9D4}">
      <dgm:prSet/>
      <dgm:spPr/>
      <dgm:t>
        <a:bodyPr/>
        <a:lstStyle/>
        <a:p>
          <a:endParaRPr lang="en-US"/>
        </a:p>
      </dgm:t>
    </dgm:pt>
    <dgm:pt modelId="{876348B0-2A2C-4C92-BCDE-F727F21CFD88}">
      <dgm:prSet custT="1"/>
      <dgm:spPr/>
      <dgm:t>
        <a:bodyPr/>
        <a:lstStyle/>
        <a:p>
          <a:pPr rtl="1"/>
          <a:r>
            <a:rPr lang="en-US" sz="1600" dirty="0" smtClean="0">
              <a:effectLst/>
            </a:rPr>
            <a:t>CMS </a:t>
          </a:r>
        </a:p>
        <a:p>
          <a:pPr rtl="1"/>
          <a:r>
            <a:rPr lang="en-US" sz="1600" dirty="0" smtClean="0">
              <a:effectLst/>
            </a:rPr>
            <a:t>(PKCS#7)</a:t>
          </a:r>
          <a:endParaRPr lang="en-US" sz="1600" dirty="0">
            <a:effectLst/>
          </a:endParaRPr>
        </a:p>
      </dgm:t>
    </dgm:pt>
    <dgm:pt modelId="{30F3BE8A-0445-4B91-A922-8E2DD2D2C020}" type="parTrans" cxnId="{E04D3BE9-1A6F-466C-9FD2-A83F604FF905}">
      <dgm:prSet/>
      <dgm:spPr/>
      <dgm:t>
        <a:bodyPr/>
        <a:lstStyle/>
        <a:p>
          <a:endParaRPr lang="en-US"/>
        </a:p>
      </dgm:t>
    </dgm:pt>
    <dgm:pt modelId="{2757A15D-4209-45D3-8875-38F60A90143E}" type="sibTrans" cxnId="{E04D3BE9-1A6F-466C-9FD2-A83F604FF905}">
      <dgm:prSet/>
      <dgm:spPr/>
      <dgm:t>
        <a:bodyPr/>
        <a:lstStyle/>
        <a:p>
          <a:endParaRPr lang="en-US"/>
        </a:p>
      </dgm:t>
    </dgm:pt>
    <dgm:pt modelId="{920122F1-E4B8-4C8B-A232-68B959216047}">
      <dgm:prSet custT="1"/>
      <dgm:spPr/>
      <dgm:t>
        <a:bodyPr/>
        <a:lstStyle/>
        <a:p>
          <a:pPr rtl="1"/>
          <a:endParaRPr lang="en-US" sz="1600" dirty="0" smtClean="0">
            <a:effectLst/>
          </a:endParaRPr>
        </a:p>
        <a:p>
          <a:pPr rtl="1"/>
          <a:r>
            <a:rPr lang="en-US" sz="1600" dirty="0" smtClean="0">
              <a:effectLst/>
            </a:rPr>
            <a:t>PFX</a:t>
          </a:r>
        </a:p>
        <a:p>
          <a:pPr rtl="1"/>
          <a:r>
            <a:rPr lang="en-US" sz="1600" dirty="0" smtClean="0">
              <a:effectLst/>
            </a:rPr>
            <a:t>(PKCS#12)</a:t>
          </a:r>
          <a:endParaRPr lang="en-US" sz="1600" dirty="0">
            <a:effectLst/>
          </a:endParaRPr>
        </a:p>
      </dgm:t>
    </dgm:pt>
    <dgm:pt modelId="{C19478CD-8C2D-4840-AB39-1AED6C5CD3B2}" type="parTrans" cxnId="{7C903AE0-D23B-47D4-A10E-67E22D2541CC}">
      <dgm:prSet/>
      <dgm:spPr/>
      <dgm:t>
        <a:bodyPr/>
        <a:lstStyle/>
        <a:p>
          <a:endParaRPr lang="en-US"/>
        </a:p>
      </dgm:t>
    </dgm:pt>
    <dgm:pt modelId="{AD5322CB-90DD-41A5-A00E-ED79695F8398}" type="sibTrans" cxnId="{7C903AE0-D23B-47D4-A10E-67E22D2541CC}">
      <dgm:prSet/>
      <dgm:spPr/>
      <dgm:t>
        <a:bodyPr/>
        <a:lstStyle/>
        <a:p>
          <a:endParaRPr lang="en-US"/>
        </a:p>
      </dgm:t>
    </dgm:pt>
    <dgm:pt modelId="{3F2C461D-42E1-45B5-ABF1-7AC9ADFF91EA}">
      <dgm:prSet custT="1"/>
      <dgm:spPr/>
      <dgm:t>
        <a:bodyPr/>
        <a:lstStyle/>
        <a:p>
          <a:pPr rtl="1"/>
          <a:r>
            <a:rPr lang="en-US" sz="1600" smtClean="0">
              <a:effectLst/>
            </a:rPr>
            <a:t>CP/CPS</a:t>
          </a:r>
          <a:endParaRPr lang="en-US" sz="1600" dirty="0">
            <a:effectLst/>
            <a:latin typeface="Times New Roman"/>
            <a:ea typeface="Calibri"/>
            <a:cs typeface="Lotus"/>
          </a:endParaRPr>
        </a:p>
      </dgm:t>
    </dgm:pt>
    <dgm:pt modelId="{55D37D86-3F3A-448A-A101-B6AB99949EFC}" type="parTrans" cxnId="{7C994C79-FE23-412C-8DBC-24A3DF6ADA50}">
      <dgm:prSet/>
      <dgm:spPr/>
      <dgm:t>
        <a:bodyPr/>
        <a:lstStyle/>
        <a:p>
          <a:endParaRPr lang="en-US"/>
        </a:p>
      </dgm:t>
    </dgm:pt>
    <dgm:pt modelId="{E8EDA982-A5BB-4827-BDF3-6B2AE883A417}" type="sibTrans" cxnId="{7C994C79-FE23-412C-8DBC-24A3DF6ADA50}">
      <dgm:prSet/>
      <dgm:spPr/>
      <dgm:t>
        <a:bodyPr/>
        <a:lstStyle/>
        <a:p>
          <a:endParaRPr lang="en-US"/>
        </a:p>
      </dgm:t>
    </dgm:pt>
    <dgm:pt modelId="{60C0689B-1E0A-4890-9304-7A6B99BB4BE9}">
      <dgm:prSet custT="1"/>
      <dgm:spPr/>
      <dgm:t>
        <a:bodyPr/>
        <a:lstStyle/>
        <a:p>
          <a:pPr rtl="1"/>
          <a:r>
            <a:rPr lang="en-US" sz="1600" b="1" dirty="0" smtClean="0">
              <a:effectLst/>
            </a:rPr>
            <a:t>Cryptographic Module</a:t>
          </a:r>
          <a:endParaRPr lang="en-US" sz="1600" b="1" dirty="0">
            <a:effectLst/>
            <a:latin typeface="Times New Roman"/>
            <a:ea typeface="Calibri"/>
            <a:cs typeface="Lotus"/>
          </a:endParaRPr>
        </a:p>
      </dgm:t>
    </dgm:pt>
    <dgm:pt modelId="{A2FB5AAC-8C89-4F62-A5C0-002E8BEDEAF4}" type="sibTrans" cxnId="{769D97FE-9367-4370-A6E6-41EED8DDE3B3}">
      <dgm:prSet/>
      <dgm:spPr/>
      <dgm:t>
        <a:bodyPr/>
        <a:lstStyle/>
        <a:p>
          <a:endParaRPr lang="en-US"/>
        </a:p>
      </dgm:t>
    </dgm:pt>
    <dgm:pt modelId="{77B84517-2584-4083-82E3-F311A43285B2}" type="parTrans" cxnId="{769D97FE-9367-4370-A6E6-41EED8DDE3B3}">
      <dgm:prSet/>
      <dgm:spPr/>
      <dgm:t>
        <a:bodyPr/>
        <a:lstStyle/>
        <a:p>
          <a:endParaRPr lang="en-US"/>
        </a:p>
      </dgm:t>
    </dgm:pt>
    <dgm:pt modelId="{0D0388E7-B5CC-49F0-9C74-C9C685C2131F}" type="pres">
      <dgm:prSet presAssocID="{8ECE8416-E219-42E6-A3A2-192695E5076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08B258-6CB4-4BBB-9570-49A3ED025D24}" type="pres">
      <dgm:prSet presAssocID="{12F819DC-F774-4285-92C9-53FEADC0CAF1}" presName="compNode" presStyleCnt="0"/>
      <dgm:spPr/>
    </dgm:pt>
    <dgm:pt modelId="{4F648BA6-469D-45A9-9ACE-5109FDEA99EC}" type="pres">
      <dgm:prSet presAssocID="{12F819DC-F774-4285-92C9-53FEADC0CAF1}" presName="aNode" presStyleLbl="bgShp" presStyleIdx="0" presStyleCnt="6"/>
      <dgm:spPr/>
      <dgm:t>
        <a:bodyPr/>
        <a:lstStyle/>
        <a:p>
          <a:endParaRPr lang="en-US"/>
        </a:p>
      </dgm:t>
    </dgm:pt>
    <dgm:pt modelId="{859C930F-154F-4752-8D84-21E3AE6CF7A7}" type="pres">
      <dgm:prSet presAssocID="{12F819DC-F774-4285-92C9-53FEADC0CAF1}" presName="textNode" presStyleLbl="bgShp" presStyleIdx="0" presStyleCnt="6"/>
      <dgm:spPr/>
      <dgm:t>
        <a:bodyPr/>
        <a:lstStyle/>
        <a:p>
          <a:endParaRPr lang="en-US"/>
        </a:p>
      </dgm:t>
    </dgm:pt>
    <dgm:pt modelId="{20F74D55-717F-4BF7-A84E-E55AD16779EF}" type="pres">
      <dgm:prSet presAssocID="{12F819DC-F774-4285-92C9-53FEADC0CAF1}" presName="compChildNode" presStyleCnt="0"/>
      <dgm:spPr/>
    </dgm:pt>
    <dgm:pt modelId="{B8A5EF76-BBF6-493A-A3B4-EE78E588AA0E}" type="pres">
      <dgm:prSet presAssocID="{12F819DC-F774-4285-92C9-53FEADC0CAF1}" presName="theInnerList" presStyleCnt="0"/>
      <dgm:spPr/>
    </dgm:pt>
    <dgm:pt modelId="{067A52AE-B07C-4A83-A774-1BE37692413C}" type="pres">
      <dgm:prSet presAssocID="{6AF6CA2D-A893-41AC-963C-0B8D0D78D5B4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7514C-DBE6-457F-BDEC-48C0AA34A42C}" type="pres">
      <dgm:prSet presAssocID="{6AF6CA2D-A893-41AC-963C-0B8D0D78D5B4}" presName="aSpace2" presStyleCnt="0"/>
      <dgm:spPr/>
    </dgm:pt>
    <dgm:pt modelId="{335293A1-0B36-4974-AC11-438EB440EFF8}" type="pres">
      <dgm:prSet presAssocID="{52C9462F-8B33-42B7-A336-79AFBE6C7836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E473A-0BAA-474B-8C98-E212D65737B6}" type="pres">
      <dgm:prSet presAssocID="{52C9462F-8B33-42B7-A336-79AFBE6C7836}" presName="aSpace2" presStyleCnt="0"/>
      <dgm:spPr/>
    </dgm:pt>
    <dgm:pt modelId="{D13680E3-6CFF-4881-919F-5D5947AC4C42}" type="pres">
      <dgm:prSet presAssocID="{D99E504C-5745-45C0-BA6D-CE64630EF044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8F3F5-30C0-46D0-9A83-F45AF657DDF2}" type="pres">
      <dgm:prSet presAssocID="{12F819DC-F774-4285-92C9-53FEADC0CAF1}" presName="aSpace" presStyleCnt="0"/>
      <dgm:spPr/>
    </dgm:pt>
    <dgm:pt modelId="{B2656EB6-BA2D-418F-9DD9-C949F9F8860E}" type="pres">
      <dgm:prSet presAssocID="{40A0DA6B-8E71-4069-A831-E62C2346E534}" presName="compNode" presStyleCnt="0"/>
      <dgm:spPr/>
    </dgm:pt>
    <dgm:pt modelId="{F6880E87-0BD9-4211-8583-C9119E06AFAA}" type="pres">
      <dgm:prSet presAssocID="{40A0DA6B-8E71-4069-A831-E62C2346E534}" presName="aNode" presStyleLbl="bgShp" presStyleIdx="1" presStyleCnt="6"/>
      <dgm:spPr/>
      <dgm:t>
        <a:bodyPr/>
        <a:lstStyle/>
        <a:p>
          <a:endParaRPr lang="en-US"/>
        </a:p>
      </dgm:t>
    </dgm:pt>
    <dgm:pt modelId="{A6B3BC65-7D37-4752-BF3C-1E85DB7AD388}" type="pres">
      <dgm:prSet presAssocID="{40A0DA6B-8E71-4069-A831-E62C2346E534}" presName="textNode" presStyleLbl="bgShp" presStyleIdx="1" presStyleCnt="6"/>
      <dgm:spPr/>
      <dgm:t>
        <a:bodyPr/>
        <a:lstStyle/>
        <a:p>
          <a:endParaRPr lang="en-US"/>
        </a:p>
      </dgm:t>
    </dgm:pt>
    <dgm:pt modelId="{9FE21A76-9E01-4558-80F4-CE0C4B001CE6}" type="pres">
      <dgm:prSet presAssocID="{40A0DA6B-8E71-4069-A831-E62C2346E534}" presName="compChildNode" presStyleCnt="0"/>
      <dgm:spPr/>
    </dgm:pt>
    <dgm:pt modelId="{449B5C8A-559E-4E3E-8EE6-BD8899DE086D}" type="pres">
      <dgm:prSet presAssocID="{40A0DA6B-8E71-4069-A831-E62C2346E534}" presName="theInnerList" presStyleCnt="0"/>
      <dgm:spPr/>
    </dgm:pt>
    <dgm:pt modelId="{BF97945C-3251-4DA3-BDDD-4CE6F3ECE8D3}" type="pres">
      <dgm:prSet presAssocID="{9892BDE3-0562-4782-9396-9A65A3041A9D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304AE-E16F-4F62-B96F-77FDA45398A1}" type="pres">
      <dgm:prSet presAssocID="{9892BDE3-0562-4782-9396-9A65A3041A9D}" presName="aSpace2" presStyleCnt="0"/>
      <dgm:spPr/>
    </dgm:pt>
    <dgm:pt modelId="{3AA21A89-E12B-4B33-B773-B44702CC0478}" type="pres">
      <dgm:prSet presAssocID="{1AF7DBBA-7D71-432C-990A-39CB31125D84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3502E-4C39-45EC-87D5-6B7D9758201B}" type="pres">
      <dgm:prSet presAssocID="{1AF7DBBA-7D71-432C-990A-39CB31125D84}" presName="aSpace2" presStyleCnt="0"/>
      <dgm:spPr/>
    </dgm:pt>
    <dgm:pt modelId="{46679610-91CD-4424-B246-3AA65939326E}" type="pres">
      <dgm:prSet presAssocID="{84B2425C-FC32-4873-B13F-FD30DC0FF047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5EB06-B9E4-4EFB-B440-383442D14E5A}" type="pres">
      <dgm:prSet presAssocID="{40A0DA6B-8E71-4069-A831-E62C2346E534}" presName="aSpace" presStyleCnt="0"/>
      <dgm:spPr/>
    </dgm:pt>
    <dgm:pt modelId="{37C5A290-B571-4629-B777-72A86D629ABE}" type="pres">
      <dgm:prSet presAssocID="{C27E55F8-BDAC-43D2-AF25-36A3D21856FE}" presName="compNode" presStyleCnt="0"/>
      <dgm:spPr/>
    </dgm:pt>
    <dgm:pt modelId="{155655E8-8F9A-4F00-B531-1F0E3A68476F}" type="pres">
      <dgm:prSet presAssocID="{C27E55F8-BDAC-43D2-AF25-36A3D21856FE}" presName="aNode" presStyleLbl="bgShp" presStyleIdx="2" presStyleCnt="6"/>
      <dgm:spPr/>
      <dgm:t>
        <a:bodyPr/>
        <a:lstStyle/>
        <a:p>
          <a:endParaRPr lang="en-US"/>
        </a:p>
      </dgm:t>
    </dgm:pt>
    <dgm:pt modelId="{3ED30022-1EE5-422C-8CCC-291B9C472E92}" type="pres">
      <dgm:prSet presAssocID="{C27E55F8-BDAC-43D2-AF25-36A3D21856FE}" presName="textNode" presStyleLbl="bgShp" presStyleIdx="2" presStyleCnt="6"/>
      <dgm:spPr/>
      <dgm:t>
        <a:bodyPr/>
        <a:lstStyle/>
        <a:p>
          <a:endParaRPr lang="en-US"/>
        </a:p>
      </dgm:t>
    </dgm:pt>
    <dgm:pt modelId="{EDDC8A9F-3E0E-44F2-BA2B-D0039614EBD3}" type="pres">
      <dgm:prSet presAssocID="{C27E55F8-BDAC-43D2-AF25-36A3D21856FE}" presName="compChildNode" presStyleCnt="0"/>
      <dgm:spPr/>
    </dgm:pt>
    <dgm:pt modelId="{8CCA3839-EF5C-4543-8C26-2F6C12E0FAE8}" type="pres">
      <dgm:prSet presAssocID="{C27E55F8-BDAC-43D2-AF25-36A3D21856FE}" presName="theInnerList" presStyleCnt="0"/>
      <dgm:spPr/>
    </dgm:pt>
    <dgm:pt modelId="{A3F3A704-3091-417D-88D5-93ACC2F64BB6}" type="pres">
      <dgm:prSet presAssocID="{F9BC6F77-C15A-45D3-8B32-D5570796B4DF}" presName="childNode" presStyleLbl="node1" presStyleIdx="6" presStyleCnt="18" custLinFactNeighborX="-2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8729D-0877-47F5-A07B-034703F2AFC1}" type="pres">
      <dgm:prSet presAssocID="{F9BC6F77-C15A-45D3-8B32-D5570796B4DF}" presName="aSpace2" presStyleCnt="0"/>
      <dgm:spPr/>
    </dgm:pt>
    <dgm:pt modelId="{1BACFEE8-E476-461B-8A08-38ED9605AF61}" type="pres">
      <dgm:prSet presAssocID="{FF61CF1C-197D-4CDE-95AC-09A735470E4F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B6DB8-0954-4FB6-B2E5-2178F478EF1E}" type="pres">
      <dgm:prSet presAssocID="{FF61CF1C-197D-4CDE-95AC-09A735470E4F}" presName="aSpace2" presStyleCnt="0"/>
      <dgm:spPr/>
    </dgm:pt>
    <dgm:pt modelId="{25E2B695-98F0-4E1D-AAD1-79D9B508609A}" type="pres">
      <dgm:prSet presAssocID="{46961545-9F95-400B-9CE9-8CB3456F17CE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228E9-F0D5-43A8-8389-B74805386147}" type="pres">
      <dgm:prSet presAssocID="{46961545-9F95-400B-9CE9-8CB3456F17CE}" presName="aSpace2" presStyleCnt="0"/>
      <dgm:spPr/>
    </dgm:pt>
    <dgm:pt modelId="{D750CAC1-A5B0-4C7A-9781-3CCB9A9F2696}" type="pres">
      <dgm:prSet presAssocID="{343F0601-A1AE-4270-B2AA-256169C4604E}" presName="child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CD031-0830-4F24-9F08-72C1C8D50A9C}" type="pres">
      <dgm:prSet presAssocID="{C27E55F8-BDAC-43D2-AF25-36A3D21856FE}" presName="aSpace" presStyleCnt="0"/>
      <dgm:spPr/>
    </dgm:pt>
    <dgm:pt modelId="{C9B0A1A1-5B27-4E4B-AFDA-E96992A11028}" type="pres">
      <dgm:prSet presAssocID="{60C0689B-1E0A-4890-9304-7A6B99BB4BE9}" presName="compNode" presStyleCnt="0"/>
      <dgm:spPr/>
    </dgm:pt>
    <dgm:pt modelId="{7094AAA8-0139-44F0-99DD-C001DFA6389A}" type="pres">
      <dgm:prSet presAssocID="{60C0689B-1E0A-4890-9304-7A6B99BB4BE9}" presName="aNode" presStyleLbl="bgShp" presStyleIdx="3" presStyleCnt="6"/>
      <dgm:spPr/>
      <dgm:t>
        <a:bodyPr/>
        <a:lstStyle/>
        <a:p>
          <a:endParaRPr lang="en-US"/>
        </a:p>
      </dgm:t>
    </dgm:pt>
    <dgm:pt modelId="{8CE60437-781A-446B-BCA2-B166BD8A43BE}" type="pres">
      <dgm:prSet presAssocID="{60C0689B-1E0A-4890-9304-7A6B99BB4BE9}" presName="textNode" presStyleLbl="bgShp" presStyleIdx="3" presStyleCnt="6"/>
      <dgm:spPr/>
      <dgm:t>
        <a:bodyPr/>
        <a:lstStyle/>
        <a:p>
          <a:endParaRPr lang="en-US"/>
        </a:p>
      </dgm:t>
    </dgm:pt>
    <dgm:pt modelId="{03522A2B-D33C-4DF5-B794-1BF4E3E29407}" type="pres">
      <dgm:prSet presAssocID="{60C0689B-1E0A-4890-9304-7A6B99BB4BE9}" presName="compChildNode" presStyleCnt="0"/>
      <dgm:spPr/>
    </dgm:pt>
    <dgm:pt modelId="{AC9F21B0-67D1-44BC-AA6F-AF44572AB624}" type="pres">
      <dgm:prSet presAssocID="{60C0689B-1E0A-4890-9304-7A6B99BB4BE9}" presName="theInnerList" presStyleCnt="0"/>
      <dgm:spPr/>
    </dgm:pt>
    <dgm:pt modelId="{1745AF47-4109-4D2F-8F4F-5B76DE419671}" type="pres">
      <dgm:prSet presAssocID="{37F22377-2FA4-451E-8E07-8EFC81CCF6EC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09583-FEEA-4A6A-9390-3D211FB72363}" type="pres">
      <dgm:prSet presAssocID="{37F22377-2FA4-451E-8E07-8EFC81CCF6EC}" presName="aSpace2" presStyleCnt="0"/>
      <dgm:spPr/>
    </dgm:pt>
    <dgm:pt modelId="{169E2B3F-999F-4F76-AC0A-798A8C8620D4}" type="pres">
      <dgm:prSet presAssocID="{AE1BC6CA-A8B2-4F12-95E6-10CCA4ECCB22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3181F-B82F-4AA0-B0BD-6347000CB689}" type="pres">
      <dgm:prSet presAssocID="{AE1BC6CA-A8B2-4F12-95E6-10CCA4ECCB22}" presName="aSpace2" presStyleCnt="0"/>
      <dgm:spPr/>
    </dgm:pt>
    <dgm:pt modelId="{DE825B4A-EE99-428B-A277-6D9F1EC0D5FC}" type="pres">
      <dgm:prSet presAssocID="{1F5E47FA-5163-4C52-A193-8FC2D8530684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2449A-1120-4F5B-8C6B-0B9D56C28D33}" type="pres">
      <dgm:prSet presAssocID="{60C0689B-1E0A-4890-9304-7A6B99BB4BE9}" presName="aSpace" presStyleCnt="0"/>
      <dgm:spPr/>
    </dgm:pt>
    <dgm:pt modelId="{7194F9AD-94C9-4924-A6B0-EC9A502FE9AD}" type="pres">
      <dgm:prSet presAssocID="{DC484DB8-B47F-4AEB-933E-D6CBCCF1F399}" presName="compNode" presStyleCnt="0"/>
      <dgm:spPr/>
    </dgm:pt>
    <dgm:pt modelId="{B5D335C4-52C5-4716-A9E8-7B676B9940E5}" type="pres">
      <dgm:prSet presAssocID="{DC484DB8-B47F-4AEB-933E-D6CBCCF1F399}" presName="aNode" presStyleLbl="bgShp" presStyleIdx="4" presStyleCnt="6"/>
      <dgm:spPr/>
      <dgm:t>
        <a:bodyPr/>
        <a:lstStyle/>
        <a:p>
          <a:endParaRPr lang="en-US"/>
        </a:p>
      </dgm:t>
    </dgm:pt>
    <dgm:pt modelId="{0F82950E-D4D6-4778-969A-E1C13BDB5DED}" type="pres">
      <dgm:prSet presAssocID="{DC484DB8-B47F-4AEB-933E-D6CBCCF1F399}" presName="textNode" presStyleLbl="bgShp" presStyleIdx="4" presStyleCnt="6"/>
      <dgm:spPr/>
      <dgm:t>
        <a:bodyPr/>
        <a:lstStyle/>
        <a:p>
          <a:endParaRPr lang="en-US"/>
        </a:p>
      </dgm:t>
    </dgm:pt>
    <dgm:pt modelId="{2368D2CF-D8C7-40E7-86BB-91AF4E6ACCCD}" type="pres">
      <dgm:prSet presAssocID="{DC484DB8-B47F-4AEB-933E-D6CBCCF1F399}" presName="compChildNode" presStyleCnt="0"/>
      <dgm:spPr/>
    </dgm:pt>
    <dgm:pt modelId="{44B1C536-C84B-4878-950D-0837811D6631}" type="pres">
      <dgm:prSet presAssocID="{DC484DB8-B47F-4AEB-933E-D6CBCCF1F399}" presName="theInnerList" presStyleCnt="0"/>
      <dgm:spPr/>
    </dgm:pt>
    <dgm:pt modelId="{D076FC42-F9B4-4FCE-904C-4385DD70A325}" type="pres">
      <dgm:prSet presAssocID="{40CED0D8-7FBF-4193-A4DF-FC26F6DE2AF8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D09AF-0EA1-4A36-AD7D-F81EA88702E2}" type="pres">
      <dgm:prSet presAssocID="{DC484DB8-B47F-4AEB-933E-D6CBCCF1F399}" presName="aSpace" presStyleCnt="0"/>
      <dgm:spPr/>
    </dgm:pt>
    <dgm:pt modelId="{3812D49F-F141-4C81-AA66-EA6A33DAE2D8}" type="pres">
      <dgm:prSet presAssocID="{14485CFF-B267-4333-9195-85AD07BCFBCC}" presName="compNode" presStyleCnt="0"/>
      <dgm:spPr/>
    </dgm:pt>
    <dgm:pt modelId="{D8685744-D02C-423F-B8A6-7F2853882B64}" type="pres">
      <dgm:prSet presAssocID="{14485CFF-B267-4333-9195-85AD07BCFBCC}" presName="aNode" presStyleLbl="bgShp" presStyleIdx="5" presStyleCnt="6"/>
      <dgm:spPr/>
      <dgm:t>
        <a:bodyPr/>
        <a:lstStyle/>
        <a:p>
          <a:endParaRPr lang="en-US"/>
        </a:p>
      </dgm:t>
    </dgm:pt>
    <dgm:pt modelId="{07E55226-3973-4171-B8FF-D3FCC9652A92}" type="pres">
      <dgm:prSet presAssocID="{14485CFF-B267-4333-9195-85AD07BCFBCC}" presName="textNode" presStyleLbl="bgShp" presStyleIdx="5" presStyleCnt="6"/>
      <dgm:spPr/>
      <dgm:t>
        <a:bodyPr/>
        <a:lstStyle/>
        <a:p>
          <a:endParaRPr lang="en-US"/>
        </a:p>
      </dgm:t>
    </dgm:pt>
    <dgm:pt modelId="{C0CCE321-13F1-4B7D-8EFA-851F508C78CD}" type="pres">
      <dgm:prSet presAssocID="{14485CFF-B267-4333-9195-85AD07BCFBCC}" presName="compChildNode" presStyleCnt="0"/>
      <dgm:spPr/>
    </dgm:pt>
    <dgm:pt modelId="{15D5EEAF-4703-4561-BD1A-1C256EA7B207}" type="pres">
      <dgm:prSet presAssocID="{14485CFF-B267-4333-9195-85AD07BCFBCC}" presName="theInnerList" presStyleCnt="0"/>
      <dgm:spPr/>
    </dgm:pt>
    <dgm:pt modelId="{879E1986-C367-4674-98D3-87C7F17EF77B}" type="pres">
      <dgm:prSet presAssocID="{5B3B972B-5DAA-49EE-ABD8-5F25C50DD2FE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F0D8F-4F63-4A81-B0FF-EBCF26961B8A}" type="pres">
      <dgm:prSet presAssocID="{5B3B972B-5DAA-49EE-ABD8-5F25C50DD2FE}" presName="aSpace2" presStyleCnt="0"/>
      <dgm:spPr/>
    </dgm:pt>
    <dgm:pt modelId="{BE0A515B-E54B-427E-87FC-3557B356A3B3}" type="pres">
      <dgm:prSet presAssocID="{876348B0-2A2C-4C92-BCDE-F727F21CFD88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AB9C1-524E-47CC-9CB3-B109F333C05D}" type="pres">
      <dgm:prSet presAssocID="{876348B0-2A2C-4C92-BCDE-F727F21CFD88}" presName="aSpace2" presStyleCnt="0"/>
      <dgm:spPr/>
    </dgm:pt>
    <dgm:pt modelId="{B19926BC-E876-45E5-8ADB-3ECC794FFA62}" type="pres">
      <dgm:prSet presAssocID="{920122F1-E4B8-4C8B-A232-68B959216047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712B4-352E-4761-B051-FF03DCCE62B9}" type="pres">
      <dgm:prSet presAssocID="{920122F1-E4B8-4C8B-A232-68B959216047}" presName="aSpace2" presStyleCnt="0"/>
      <dgm:spPr/>
    </dgm:pt>
    <dgm:pt modelId="{BD75142A-B0BE-4AB7-B095-E483E29C678E}" type="pres">
      <dgm:prSet presAssocID="{3F2C461D-42E1-45B5-ABF1-7AC9ADFF91EA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179BDA-CA6E-4F0E-BF76-29F69BE1F217}" srcId="{DC484DB8-B47F-4AEB-933E-D6CBCCF1F399}" destId="{40CED0D8-7FBF-4193-A4DF-FC26F6DE2AF8}" srcOrd="0" destOrd="0" parTransId="{7537B46D-02EC-402E-92D4-2C9CBB027559}" sibTransId="{18FD73F9-C76B-4D6D-86C4-39BA8BA2284C}"/>
    <dgm:cxn modelId="{051139C0-5970-45B5-B53A-F94F5F54168A}" type="presOf" srcId="{FF61CF1C-197D-4CDE-95AC-09A735470E4F}" destId="{1BACFEE8-E476-461B-8A08-38ED9605AF61}" srcOrd="0" destOrd="0" presId="urn:microsoft.com/office/officeart/2005/8/layout/lProcess2"/>
    <dgm:cxn modelId="{E04D3BE9-1A6F-466C-9FD2-A83F604FF905}" srcId="{14485CFF-B267-4333-9195-85AD07BCFBCC}" destId="{876348B0-2A2C-4C92-BCDE-F727F21CFD88}" srcOrd="1" destOrd="0" parTransId="{30F3BE8A-0445-4B91-A922-8E2DD2D2C020}" sibTransId="{2757A15D-4209-45D3-8875-38F60A90143E}"/>
    <dgm:cxn modelId="{7C994C79-FE23-412C-8DBC-24A3DF6ADA50}" srcId="{14485CFF-B267-4333-9195-85AD07BCFBCC}" destId="{3F2C461D-42E1-45B5-ABF1-7AC9ADFF91EA}" srcOrd="3" destOrd="0" parTransId="{55D37D86-3F3A-448A-A101-B6AB99949EFC}" sibTransId="{E8EDA982-A5BB-4827-BDF3-6B2AE883A417}"/>
    <dgm:cxn modelId="{5E172794-6E3C-4740-8679-B8A159AF682A}" srcId="{C27E55F8-BDAC-43D2-AF25-36A3D21856FE}" destId="{46961545-9F95-400B-9CE9-8CB3456F17CE}" srcOrd="2" destOrd="0" parTransId="{C58C6658-1A48-41B1-81D8-E55AB7BBEA27}" sibTransId="{FD4E7E85-FA40-4C9E-8281-093CBDF6F598}"/>
    <dgm:cxn modelId="{A35A00C0-7B86-40C1-8C41-B3D1DC60CA6B}" type="presOf" srcId="{12F819DC-F774-4285-92C9-53FEADC0CAF1}" destId="{859C930F-154F-4752-8D84-21E3AE6CF7A7}" srcOrd="1" destOrd="0" presId="urn:microsoft.com/office/officeart/2005/8/layout/lProcess2"/>
    <dgm:cxn modelId="{11D8B0BF-3F8E-4B73-A30D-9E03EBB3FFF8}" srcId="{40A0DA6B-8E71-4069-A831-E62C2346E534}" destId="{84B2425C-FC32-4873-B13F-FD30DC0FF047}" srcOrd="2" destOrd="0" parTransId="{356195E5-4BF8-4A6C-B8BB-8BCABCC5CDB8}" sibTransId="{E4B03434-FFDE-4112-8748-86211896258F}"/>
    <dgm:cxn modelId="{7C903AE0-D23B-47D4-A10E-67E22D2541CC}" srcId="{14485CFF-B267-4333-9195-85AD07BCFBCC}" destId="{920122F1-E4B8-4C8B-A232-68B959216047}" srcOrd="2" destOrd="0" parTransId="{C19478CD-8C2D-4840-AB39-1AED6C5CD3B2}" sibTransId="{AD5322CB-90DD-41A5-A00E-ED79695F8398}"/>
    <dgm:cxn modelId="{BA8D2168-106B-409C-B5C2-82BF81E01FC2}" type="presOf" srcId="{3F2C461D-42E1-45B5-ABF1-7AC9ADFF91EA}" destId="{BD75142A-B0BE-4AB7-B095-E483E29C678E}" srcOrd="0" destOrd="0" presId="urn:microsoft.com/office/officeart/2005/8/layout/lProcess2"/>
    <dgm:cxn modelId="{3D0AAE24-D3BA-462F-BF92-82F994F94026}" srcId="{8ECE8416-E219-42E6-A3A2-192695E5076F}" destId="{C27E55F8-BDAC-43D2-AF25-36A3D21856FE}" srcOrd="2" destOrd="0" parTransId="{9A7DEE9F-2B39-4B39-9A15-D6C02C7C258B}" sibTransId="{C0B0EA42-7FC5-4DFD-8763-9E434745C1F1}"/>
    <dgm:cxn modelId="{A1BA9FC6-D71E-43DF-995A-22AAA061C9D4}" srcId="{14485CFF-B267-4333-9195-85AD07BCFBCC}" destId="{5B3B972B-5DAA-49EE-ABD8-5F25C50DD2FE}" srcOrd="0" destOrd="0" parTransId="{8F8CBDE3-0908-4C30-93F8-CDD1327AE7A4}" sibTransId="{1BE32ACD-E4CA-4D6E-8CE9-89AE90A8C7EC}"/>
    <dgm:cxn modelId="{B3F288E8-1034-4717-9B50-881B671A0654}" type="presOf" srcId="{46961545-9F95-400B-9CE9-8CB3456F17CE}" destId="{25E2B695-98F0-4E1D-AAD1-79D9B508609A}" srcOrd="0" destOrd="0" presId="urn:microsoft.com/office/officeart/2005/8/layout/lProcess2"/>
    <dgm:cxn modelId="{1654B7C6-CFB3-429B-A5C9-4F66C2DD2CB0}" type="presOf" srcId="{1F5E47FA-5163-4C52-A193-8FC2D8530684}" destId="{DE825B4A-EE99-428B-A277-6D9F1EC0D5FC}" srcOrd="0" destOrd="0" presId="urn:microsoft.com/office/officeart/2005/8/layout/lProcess2"/>
    <dgm:cxn modelId="{4C07990E-ADC6-4FEC-95F7-CBE4FF9A496C}" srcId="{8ECE8416-E219-42E6-A3A2-192695E5076F}" destId="{DC484DB8-B47F-4AEB-933E-D6CBCCF1F399}" srcOrd="4" destOrd="0" parTransId="{963526D8-30A0-4119-A7DC-A1FA8A3E45AB}" sibTransId="{7A78E469-D1DA-4622-AE95-A9D99BEB6DC1}"/>
    <dgm:cxn modelId="{7E591CD5-E70F-44FD-85DC-31614AED4748}" srcId="{12F819DC-F774-4285-92C9-53FEADC0CAF1}" destId="{D99E504C-5745-45C0-BA6D-CE64630EF044}" srcOrd="2" destOrd="0" parTransId="{D32B4639-88AA-4E83-A042-58C29E9D3D27}" sibTransId="{D9C49F0F-A984-4C6D-9301-8E819F914767}"/>
    <dgm:cxn modelId="{E0B432F9-AFD3-4F1E-9555-FFC59CF4B81F}" type="presOf" srcId="{60C0689B-1E0A-4890-9304-7A6B99BB4BE9}" destId="{7094AAA8-0139-44F0-99DD-C001DFA6389A}" srcOrd="0" destOrd="0" presId="urn:microsoft.com/office/officeart/2005/8/layout/lProcess2"/>
    <dgm:cxn modelId="{E79639DB-B890-4793-A3F2-39BAD18C8EE9}" type="presOf" srcId="{DC484DB8-B47F-4AEB-933E-D6CBCCF1F399}" destId="{B5D335C4-52C5-4716-A9E8-7B676B9940E5}" srcOrd="0" destOrd="0" presId="urn:microsoft.com/office/officeart/2005/8/layout/lProcess2"/>
    <dgm:cxn modelId="{F08B9512-689D-4805-8661-69D4BCDC0BF9}" type="presOf" srcId="{40A0DA6B-8E71-4069-A831-E62C2346E534}" destId="{A6B3BC65-7D37-4752-BF3C-1E85DB7AD388}" srcOrd="1" destOrd="0" presId="urn:microsoft.com/office/officeart/2005/8/layout/lProcess2"/>
    <dgm:cxn modelId="{E6CB02D4-D8B0-4D13-8E6B-36E046AD6D88}" type="presOf" srcId="{1AF7DBBA-7D71-432C-990A-39CB31125D84}" destId="{3AA21A89-E12B-4B33-B773-B44702CC0478}" srcOrd="0" destOrd="0" presId="urn:microsoft.com/office/officeart/2005/8/layout/lProcess2"/>
    <dgm:cxn modelId="{42330FDD-93C0-4E61-B740-59D67A907157}" srcId="{12F819DC-F774-4285-92C9-53FEADC0CAF1}" destId="{52C9462F-8B33-42B7-A336-79AFBE6C7836}" srcOrd="1" destOrd="0" parTransId="{B3D6F5CB-B387-41F9-9410-E6A70BB2C5D7}" sibTransId="{0C2431F1-F08F-47C0-A4D0-6D6E7931B672}"/>
    <dgm:cxn modelId="{973AAD39-1708-4AEB-B935-1A32764C7070}" type="presOf" srcId="{40A0DA6B-8E71-4069-A831-E62C2346E534}" destId="{F6880E87-0BD9-4211-8583-C9119E06AFAA}" srcOrd="0" destOrd="0" presId="urn:microsoft.com/office/officeart/2005/8/layout/lProcess2"/>
    <dgm:cxn modelId="{309B8226-93A9-4697-9A6D-83DA3DAF4A37}" srcId="{40A0DA6B-8E71-4069-A831-E62C2346E534}" destId="{9892BDE3-0562-4782-9396-9A65A3041A9D}" srcOrd="0" destOrd="0" parTransId="{13C36BBA-F6F3-440A-B60D-52214ABCFA10}" sibTransId="{0FD29B0A-2D24-43E9-AA2D-A45E412FC934}"/>
    <dgm:cxn modelId="{2FE7F85C-15D5-401D-B06C-D63EDF2142AE}" srcId="{60C0689B-1E0A-4890-9304-7A6B99BB4BE9}" destId="{AE1BC6CA-A8B2-4F12-95E6-10CCA4ECCB22}" srcOrd="1" destOrd="0" parTransId="{699E3F13-CE7A-4389-99A4-EADB5B50B1A0}" sibTransId="{D6559B06-017B-4066-BE50-8C25FC69DDE8}"/>
    <dgm:cxn modelId="{B927121A-9FB3-4288-B880-F7D16AD36051}" type="presOf" srcId="{40CED0D8-7FBF-4193-A4DF-FC26F6DE2AF8}" destId="{D076FC42-F9B4-4FCE-904C-4385DD70A325}" srcOrd="0" destOrd="0" presId="urn:microsoft.com/office/officeart/2005/8/layout/lProcess2"/>
    <dgm:cxn modelId="{7124B0E0-CEE4-4D86-A621-AE01AAAC9057}" type="presOf" srcId="{F9BC6F77-C15A-45D3-8B32-D5570796B4DF}" destId="{A3F3A704-3091-417D-88D5-93ACC2F64BB6}" srcOrd="0" destOrd="0" presId="urn:microsoft.com/office/officeart/2005/8/layout/lProcess2"/>
    <dgm:cxn modelId="{7ACD9D93-8804-4F36-978A-AF81346040B5}" type="presOf" srcId="{AE1BC6CA-A8B2-4F12-95E6-10CCA4ECCB22}" destId="{169E2B3F-999F-4F76-AC0A-798A8C8620D4}" srcOrd="0" destOrd="0" presId="urn:microsoft.com/office/officeart/2005/8/layout/lProcess2"/>
    <dgm:cxn modelId="{39E5C491-7A03-4D45-B2CC-568A4E404A46}" srcId="{12F819DC-F774-4285-92C9-53FEADC0CAF1}" destId="{6AF6CA2D-A893-41AC-963C-0B8D0D78D5B4}" srcOrd="0" destOrd="0" parTransId="{967CF0BA-812C-4F13-81E4-B6BD77632BA1}" sibTransId="{D4D088F3-49DF-41A6-AC43-DAFB03FB995D}"/>
    <dgm:cxn modelId="{855FD06A-A222-4EB2-BAFD-FD9EBFABADDD}" type="presOf" srcId="{14485CFF-B267-4333-9195-85AD07BCFBCC}" destId="{D8685744-D02C-423F-B8A6-7F2853882B64}" srcOrd="0" destOrd="0" presId="urn:microsoft.com/office/officeart/2005/8/layout/lProcess2"/>
    <dgm:cxn modelId="{4A93F662-BCB2-449F-B350-8811C52BA30D}" type="presOf" srcId="{14485CFF-B267-4333-9195-85AD07BCFBCC}" destId="{07E55226-3973-4171-B8FF-D3FCC9652A92}" srcOrd="1" destOrd="0" presId="urn:microsoft.com/office/officeart/2005/8/layout/lProcess2"/>
    <dgm:cxn modelId="{6957D366-E1FC-4DE4-9F6B-3DFEC3217416}" srcId="{8ECE8416-E219-42E6-A3A2-192695E5076F}" destId="{14485CFF-B267-4333-9195-85AD07BCFBCC}" srcOrd="5" destOrd="0" parTransId="{1D399AC8-E15B-4748-8F6C-CD5C9943E263}" sibTransId="{4A2AF477-A63B-475E-B755-A4E889529288}"/>
    <dgm:cxn modelId="{3A5490FD-1B6D-44D3-91F5-53E3046B4F9F}" srcId="{8ECE8416-E219-42E6-A3A2-192695E5076F}" destId="{12F819DC-F774-4285-92C9-53FEADC0CAF1}" srcOrd="0" destOrd="0" parTransId="{17A14A5D-EAC9-4B0F-B147-174369FC3691}" sibTransId="{CB7960B0-F367-478F-BC4F-DC94954BAC0C}"/>
    <dgm:cxn modelId="{658E7B6B-A78E-45B6-8E40-DBF83C33066E}" type="presOf" srcId="{60C0689B-1E0A-4890-9304-7A6B99BB4BE9}" destId="{8CE60437-781A-446B-BCA2-B166BD8A43BE}" srcOrd="1" destOrd="0" presId="urn:microsoft.com/office/officeart/2005/8/layout/lProcess2"/>
    <dgm:cxn modelId="{BD76B2D9-8120-41CD-9619-E5F3BA933B9D}" srcId="{C27E55F8-BDAC-43D2-AF25-36A3D21856FE}" destId="{343F0601-A1AE-4270-B2AA-256169C4604E}" srcOrd="3" destOrd="0" parTransId="{49FD2C9E-8EC0-4C95-AD35-F2ECFB9975B4}" sibTransId="{E7E9E17A-4AD2-4BB0-8677-EA517161CB79}"/>
    <dgm:cxn modelId="{DD4DBE17-174C-44D5-89E6-F711A31B058B}" type="presOf" srcId="{84B2425C-FC32-4873-B13F-FD30DC0FF047}" destId="{46679610-91CD-4424-B246-3AA65939326E}" srcOrd="0" destOrd="0" presId="urn:microsoft.com/office/officeart/2005/8/layout/lProcess2"/>
    <dgm:cxn modelId="{CC9A0BBC-10A4-4289-AA19-6803BBF52D12}" srcId="{8ECE8416-E219-42E6-A3A2-192695E5076F}" destId="{40A0DA6B-8E71-4069-A831-E62C2346E534}" srcOrd="1" destOrd="0" parTransId="{3915143B-DC1C-46CB-A294-7D6815968707}" sibTransId="{CE4346A3-FEAB-461F-BC01-4CAAB0C9315C}"/>
    <dgm:cxn modelId="{FDC187CD-9C84-4E0F-9E45-F9D84E7815E7}" type="presOf" srcId="{DC484DB8-B47F-4AEB-933E-D6CBCCF1F399}" destId="{0F82950E-D4D6-4778-969A-E1C13BDB5DED}" srcOrd="1" destOrd="0" presId="urn:microsoft.com/office/officeart/2005/8/layout/lProcess2"/>
    <dgm:cxn modelId="{D7AA0E66-D9EF-4D97-82EF-8FE77B0DC419}" type="presOf" srcId="{52C9462F-8B33-42B7-A336-79AFBE6C7836}" destId="{335293A1-0B36-4974-AC11-438EB440EFF8}" srcOrd="0" destOrd="0" presId="urn:microsoft.com/office/officeart/2005/8/layout/lProcess2"/>
    <dgm:cxn modelId="{F75F64D5-2D78-4D1F-8FA2-6954096DFB14}" type="presOf" srcId="{C27E55F8-BDAC-43D2-AF25-36A3D21856FE}" destId="{3ED30022-1EE5-422C-8CCC-291B9C472E92}" srcOrd="1" destOrd="0" presId="urn:microsoft.com/office/officeart/2005/8/layout/lProcess2"/>
    <dgm:cxn modelId="{3B657176-0A12-4B8D-9DB4-9927800FE562}" type="presOf" srcId="{12F819DC-F774-4285-92C9-53FEADC0CAF1}" destId="{4F648BA6-469D-45A9-9ACE-5109FDEA99EC}" srcOrd="0" destOrd="0" presId="urn:microsoft.com/office/officeart/2005/8/layout/lProcess2"/>
    <dgm:cxn modelId="{0BA83D82-AF5C-4473-8FB0-F976B01E9199}" type="presOf" srcId="{C27E55F8-BDAC-43D2-AF25-36A3D21856FE}" destId="{155655E8-8F9A-4F00-B531-1F0E3A68476F}" srcOrd="0" destOrd="0" presId="urn:microsoft.com/office/officeart/2005/8/layout/lProcess2"/>
    <dgm:cxn modelId="{890D9EBA-90AE-408B-A6C1-4EC95FF5143A}" type="presOf" srcId="{8ECE8416-E219-42E6-A3A2-192695E5076F}" destId="{0D0388E7-B5CC-49F0-9C74-C9C685C2131F}" srcOrd="0" destOrd="0" presId="urn:microsoft.com/office/officeart/2005/8/layout/lProcess2"/>
    <dgm:cxn modelId="{9C4157E4-A402-4EFD-8E37-2BFCF9B4BF58}" type="presOf" srcId="{37F22377-2FA4-451E-8E07-8EFC81CCF6EC}" destId="{1745AF47-4109-4D2F-8F4F-5B76DE419671}" srcOrd="0" destOrd="0" presId="urn:microsoft.com/office/officeart/2005/8/layout/lProcess2"/>
    <dgm:cxn modelId="{3851A0F6-46E7-4B69-A4E4-B2DE5AD55C7E}" srcId="{60C0689B-1E0A-4890-9304-7A6B99BB4BE9}" destId="{1F5E47FA-5163-4C52-A193-8FC2D8530684}" srcOrd="2" destOrd="0" parTransId="{31A22F48-77F8-4D22-AA91-EE27E62BEFFA}" sibTransId="{F7678FE5-EBC5-4848-93D6-50E405C20E8E}"/>
    <dgm:cxn modelId="{17DF152F-9D65-4BB9-9CFF-6B34A9152795}" srcId="{C27E55F8-BDAC-43D2-AF25-36A3D21856FE}" destId="{F9BC6F77-C15A-45D3-8B32-D5570796B4DF}" srcOrd="0" destOrd="0" parTransId="{2E00F9A3-C286-4959-8BC3-9DE7F198163A}" sibTransId="{6C4B05D3-B686-4328-8595-5FC4F7F7629B}"/>
    <dgm:cxn modelId="{E6E34F07-46CF-4753-883C-88CB0333662A}" type="presOf" srcId="{343F0601-A1AE-4270-B2AA-256169C4604E}" destId="{D750CAC1-A5B0-4C7A-9781-3CCB9A9F2696}" srcOrd="0" destOrd="0" presId="urn:microsoft.com/office/officeart/2005/8/layout/lProcess2"/>
    <dgm:cxn modelId="{32F46AD1-3049-4988-9131-77767CAA69A1}" type="presOf" srcId="{920122F1-E4B8-4C8B-A232-68B959216047}" destId="{B19926BC-E876-45E5-8ADB-3ECC794FFA62}" srcOrd="0" destOrd="0" presId="urn:microsoft.com/office/officeart/2005/8/layout/lProcess2"/>
    <dgm:cxn modelId="{357F9748-7305-4915-8E7F-0FB35E57BBCA}" srcId="{C27E55F8-BDAC-43D2-AF25-36A3D21856FE}" destId="{FF61CF1C-197D-4CDE-95AC-09A735470E4F}" srcOrd="1" destOrd="0" parTransId="{697389DF-1203-4D5A-9872-BD51C5DF6B30}" sibTransId="{36B5E05E-D674-425A-B6AE-EA9A74E3DA17}"/>
    <dgm:cxn modelId="{769D97FE-9367-4370-A6E6-41EED8DDE3B3}" srcId="{8ECE8416-E219-42E6-A3A2-192695E5076F}" destId="{60C0689B-1E0A-4890-9304-7A6B99BB4BE9}" srcOrd="3" destOrd="0" parTransId="{77B84517-2584-4083-82E3-F311A43285B2}" sibTransId="{A2FB5AAC-8C89-4F62-A5C0-002E8BEDEAF4}"/>
    <dgm:cxn modelId="{D1D2E6E5-6283-4C92-B8BF-180DAA4D4E13}" type="presOf" srcId="{D99E504C-5745-45C0-BA6D-CE64630EF044}" destId="{D13680E3-6CFF-4881-919F-5D5947AC4C42}" srcOrd="0" destOrd="0" presId="urn:microsoft.com/office/officeart/2005/8/layout/lProcess2"/>
    <dgm:cxn modelId="{88EC20D4-A4D8-41AD-8310-25E62E1957D6}" srcId="{60C0689B-1E0A-4890-9304-7A6B99BB4BE9}" destId="{37F22377-2FA4-451E-8E07-8EFC81CCF6EC}" srcOrd="0" destOrd="0" parTransId="{FDF7B9D5-80FA-48BB-BED8-29B05E7C6FF2}" sibTransId="{62573604-32E2-47E9-A5E2-4641EF6E843A}"/>
    <dgm:cxn modelId="{6D588D13-EE7F-4FD9-BE2C-190355D5E45A}" type="presOf" srcId="{5B3B972B-5DAA-49EE-ABD8-5F25C50DD2FE}" destId="{879E1986-C367-4674-98D3-87C7F17EF77B}" srcOrd="0" destOrd="0" presId="urn:microsoft.com/office/officeart/2005/8/layout/lProcess2"/>
    <dgm:cxn modelId="{5BD616BC-4D65-4E73-B69C-AAB5C994C278}" type="presOf" srcId="{9892BDE3-0562-4782-9396-9A65A3041A9D}" destId="{BF97945C-3251-4DA3-BDDD-4CE6F3ECE8D3}" srcOrd="0" destOrd="0" presId="urn:microsoft.com/office/officeart/2005/8/layout/lProcess2"/>
    <dgm:cxn modelId="{71C477DD-BC8F-4F15-95DC-E1BFC0566D91}" srcId="{40A0DA6B-8E71-4069-A831-E62C2346E534}" destId="{1AF7DBBA-7D71-432C-990A-39CB31125D84}" srcOrd="1" destOrd="0" parTransId="{0D197620-F95A-4CF0-A7B2-ABEE8D809CDC}" sibTransId="{46E7ADC1-0E3C-4ACD-AED2-87A0527B5250}"/>
    <dgm:cxn modelId="{DA45D8FD-804D-4201-A5CC-F903624B3274}" type="presOf" srcId="{6AF6CA2D-A893-41AC-963C-0B8D0D78D5B4}" destId="{067A52AE-B07C-4A83-A774-1BE37692413C}" srcOrd="0" destOrd="0" presId="urn:microsoft.com/office/officeart/2005/8/layout/lProcess2"/>
    <dgm:cxn modelId="{62A8C83D-7FA3-4892-B565-567CF1B3E35C}" type="presOf" srcId="{876348B0-2A2C-4C92-BCDE-F727F21CFD88}" destId="{BE0A515B-E54B-427E-87FC-3557B356A3B3}" srcOrd="0" destOrd="0" presId="urn:microsoft.com/office/officeart/2005/8/layout/lProcess2"/>
    <dgm:cxn modelId="{477AAFE2-86E9-41BB-9FF5-D8041C71A726}" type="presParOf" srcId="{0D0388E7-B5CC-49F0-9C74-C9C685C2131F}" destId="{6408B258-6CB4-4BBB-9570-49A3ED025D24}" srcOrd="0" destOrd="0" presId="urn:microsoft.com/office/officeart/2005/8/layout/lProcess2"/>
    <dgm:cxn modelId="{98DE97D9-5DC5-43EE-9384-06D1F293A66B}" type="presParOf" srcId="{6408B258-6CB4-4BBB-9570-49A3ED025D24}" destId="{4F648BA6-469D-45A9-9ACE-5109FDEA99EC}" srcOrd="0" destOrd="0" presId="urn:microsoft.com/office/officeart/2005/8/layout/lProcess2"/>
    <dgm:cxn modelId="{98EE1D0E-23AE-4E50-8E4C-8AC1B138AD9C}" type="presParOf" srcId="{6408B258-6CB4-4BBB-9570-49A3ED025D24}" destId="{859C930F-154F-4752-8D84-21E3AE6CF7A7}" srcOrd="1" destOrd="0" presId="urn:microsoft.com/office/officeart/2005/8/layout/lProcess2"/>
    <dgm:cxn modelId="{7CDBF806-EA76-4000-BAD1-49A099FEAA13}" type="presParOf" srcId="{6408B258-6CB4-4BBB-9570-49A3ED025D24}" destId="{20F74D55-717F-4BF7-A84E-E55AD16779EF}" srcOrd="2" destOrd="0" presId="urn:microsoft.com/office/officeart/2005/8/layout/lProcess2"/>
    <dgm:cxn modelId="{CCDBBCF0-EFC7-4472-8A82-6889E9D346C1}" type="presParOf" srcId="{20F74D55-717F-4BF7-A84E-E55AD16779EF}" destId="{B8A5EF76-BBF6-493A-A3B4-EE78E588AA0E}" srcOrd="0" destOrd="0" presId="urn:microsoft.com/office/officeart/2005/8/layout/lProcess2"/>
    <dgm:cxn modelId="{48B1E051-2E79-4FDA-A671-90046AA5E57C}" type="presParOf" srcId="{B8A5EF76-BBF6-493A-A3B4-EE78E588AA0E}" destId="{067A52AE-B07C-4A83-A774-1BE37692413C}" srcOrd="0" destOrd="0" presId="urn:microsoft.com/office/officeart/2005/8/layout/lProcess2"/>
    <dgm:cxn modelId="{B39EE1C0-B621-4B9F-82E4-B8B795C863E6}" type="presParOf" srcId="{B8A5EF76-BBF6-493A-A3B4-EE78E588AA0E}" destId="{2577514C-DBE6-457F-BDEC-48C0AA34A42C}" srcOrd="1" destOrd="0" presId="urn:microsoft.com/office/officeart/2005/8/layout/lProcess2"/>
    <dgm:cxn modelId="{E5F70A77-5062-4122-8025-884C698DB3B7}" type="presParOf" srcId="{B8A5EF76-BBF6-493A-A3B4-EE78E588AA0E}" destId="{335293A1-0B36-4974-AC11-438EB440EFF8}" srcOrd="2" destOrd="0" presId="urn:microsoft.com/office/officeart/2005/8/layout/lProcess2"/>
    <dgm:cxn modelId="{2E1E6D6B-1F3A-4B42-9BC6-D5801A1B5BC4}" type="presParOf" srcId="{B8A5EF76-BBF6-493A-A3B4-EE78E588AA0E}" destId="{0D7E473A-0BAA-474B-8C98-E212D65737B6}" srcOrd="3" destOrd="0" presId="urn:microsoft.com/office/officeart/2005/8/layout/lProcess2"/>
    <dgm:cxn modelId="{51F3B365-3410-4BDD-B22E-8708632D1215}" type="presParOf" srcId="{B8A5EF76-BBF6-493A-A3B4-EE78E588AA0E}" destId="{D13680E3-6CFF-4881-919F-5D5947AC4C42}" srcOrd="4" destOrd="0" presId="urn:microsoft.com/office/officeart/2005/8/layout/lProcess2"/>
    <dgm:cxn modelId="{FE9BDC22-D300-4E36-8A3D-ECB9BB516048}" type="presParOf" srcId="{0D0388E7-B5CC-49F0-9C74-C9C685C2131F}" destId="{C568F3F5-30C0-46D0-9A83-F45AF657DDF2}" srcOrd="1" destOrd="0" presId="urn:microsoft.com/office/officeart/2005/8/layout/lProcess2"/>
    <dgm:cxn modelId="{4FDE21E0-8509-46D6-BF44-B769EDB5ADDD}" type="presParOf" srcId="{0D0388E7-B5CC-49F0-9C74-C9C685C2131F}" destId="{B2656EB6-BA2D-418F-9DD9-C949F9F8860E}" srcOrd="2" destOrd="0" presId="urn:microsoft.com/office/officeart/2005/8/layout/lProcess2"/>
    <dgm:cxn modelId="{9D76AC29-C08E-46D8-AEDC-C2F93B649F40}" type="presParOf" srcId="{B2656EB6-BA2D-418F-9DD9-C949F9F8860E}" destId="{F6880E87-0BD9-4211-8583-C9119E06AFAA}" srcOrd="0" destOrd="0" presId="urn:microsoft.com/office/officeart/2005/8/layout/lProcess2"/>
    <dgm:cxn modelId="{D8863211-AE22-4928-9F1C-97E8023DB3E8}" type="presParOf" srcId="{B2656EB6-BA2D-418F-9DD9-C949F9F8860E}" destId="{A6B3BC65-7D37-4752-BF3C-1E85DB7AD388}" srcOrd="1" destOrd="0" presId="urn:microsoft.com/office/officeart/2005/8/layout/lProcess2"/>
    <dgm:cxn modelId="{CF4C6580-07AA-414E-9ECC-41841A33685E}" type="presParOf" srcId="{B2656EB6-BA2D-418F-9DD9-C949F9F8860E}" destId="{9FE21A76-9E01-4558-80F4-CE0C4B001CE6}" srcOrd="2" destOrd="0" presId="urn:microsoft.com/office/officeart/2005/8/layout/lProcess2"/>
    <dgm:cxn modelId="{39093127-3A63-4DAF-8E57-15893AD985C7}" type="presParOf" srcId="{9FE21A76-9E01-4558-80F4-CE0C4B001CE6}" destId="{449B5C8A-559E-4E3E-8EE6-BD8899DE086D}" srcOrd="0" destOrd="0" presId="urn:microsoft.com/office/officeart/2005/8/layout/lProcess2"/>
    <dgm:cxn modelId="{7E718ADD-5CEA-409D-B1DF-57723CCCA44B}" type="presParOf" srcId="{449B5C8A-559E-4E3E-8EE6-BD8899DE086D}" destId="{BF97945C-3251-4DA3-BDDD-4CE6F3ECE8D3}" srcOrd="0" destOrd="0" presId="urn:microsoft.com/office/officeart/2005/8/layout/lProcess2"/>
    <dgm:cxn modelId="{F565D27B-63E5-44D8-B28F-E9E674120A3A}" type="presParOf" srcId="{449B5C8A-559E-4E3E-8EE6-BD8899DE086D}" destId="{063304AE-E16F-4F62-B96F-77FDA45398A1}" srcOrd="1" destOrd="0" presId="urn:microsoft.com/office/officeart/2005/8/layout/lProcess2"/>
    <dgm:cxn modelId="{C7196270-5D57-4340-ACAC-FF7961C804E7}" type="presParOf" srcId="{449B5C8A-559E-4E3E-8EE6-BD8899DE086D}" destId="{3AA21A89-E12B-4B33-B773-B44702CC0478}" srcOrd="2" destOrd="0" presId="urn:microsoft.com/office/officeart/2005/8/layout/lProcess2"/>
    <dgm:cxn modelId="{163F8714-B214-4A73-814E-E87E34F47CD2}" type="presParOf" srcId="{449B5C8A-559E-4E3E-8EE6-BD8899DE086D}" destId="{CEE3502E-4C39-45EC-87D5-6B7D9758201B}" srcOrd="3" destOrd="0" presId="urn:microsoft.com/office/officeart/2005/8/layout/lProcess2"/>
    <dgm:cxn modelId="{E563BDE6-11B5-4A07-A490-25A4E9E20983}" type="presParOf" srcId="{449B5C8A-559E-4E3E-8EE6-BD8899DE086D}" destId="{46679610-91CD-4424-B246-3AA65939326E}" srcOrd="4" destOrd="0" presId="urn:microsoft.com/office/officeart/2005/8/layout/lProcess2"/>
    <dgm:cxn modelId="{9757409A-2C8C-4468-A627-4F88A8A35F8C}" type="presParOf" srcId="{0D0388E7-B5CC-49F0-9C74-C9C685C2131F}" destId="{9C15EB06-B9E4-4EFB-B440-383442D14E5A}" srcOrd="3" destOrd="0" presId="urn:microsoft.com/office/officeart/2005/8/layout/lProcess2"/>
    <dgm:cxn modelId="{F4C194C0-6EA6-4739-B23C-5F6DE7981569}" type="presParOf" srcId="{0D0388E7-B5CC-49F0-9C74-C9C685C2131F}" destId="{37C5A290-B571-4629-B777-72A86D629ABE}" srcOrd="4" destOrd="0" presId="urn:microsoft.com/office/officeart/2005/8/layout/lProcess2"/>
    <dgm:cxn modelId="{C465A660-7A1E-4CD0-91B4-C261933306D0}" type="presParOf" srcId="{37C5A290-B571-4629-B777-72A86D629ABE}" destId="{155655E8-8F9A-4F00-B531-1F0E3A68476F}" srcOrd="0" destOrd="0" presId="urn:microsoft.com/office/officeart/2005/8/layout/lProcess2"/>
    <dgm:cxn modelId="{965C0D6A-4FB1-4AB1-8D38-08C0E4161950}" type="presParOf" srcId="{37C5A290-B571-4629-B777-72A86D629ABE}" destId="{3ED30022-1EE5-422C-8CCC-291B9C472E92}" srcOrd="1" destOrd="0" presId="urn:microsoft.com/office/officeart/2005/8/layout/lProcess2"/>
    <dgm:cxn modelId="{CD44F22F-FF5A-48BC-B256-334DE58CC61E}" type="presParOf" srcId="{37C5A290-B571-4629-B777-72A86D629ABE}" destId="{EDDC8A9F-3E0E-44F2-BA2B-D0039614EBD3}" srcOrd="2" destOrd="0" presId="urn:microsoft.com/office/officeart/2005/8/layout/lProcess2"/>
    <dgm:cxn modelId="{FC7E4D34-6E59-446E-ACE5-50883DD335B9}" type="presParOf" srcId="{EDDC8A9F-3E0E-44F2-BA2B-D0039614EBD3}" destId="{8CCA3839-EF5C-4543-8C26-2F6C12E0FAE8}" srcOrd="0" destOrd="0" presId="urn:microsoft.com/office/officeart/2005/8/layout/lProcess2"/>
    <dgm:cxn modelId="{779C48AD-1EA6-4CF7-8095-97E9548C2229}" type="presParOf" srcId="{8CCA3839-EF5C-4543-8C26-2F6C12E0FAE8}" destId="{A3F3A704-3091-417D-88D5-93ACC2F64BB6}" srcOrd="0" destOrd="0" presId="urn:microsoft.com/office/officeart/2005/8/layout/lProcess2"/>
    <dgm:cxn modelId="{F4B6D3BF-71DC-4BED-970D-6E7660D72E18}" type="presParOf" srcId="{8CCA3839-EF5C-4543-8C26-2F6C12E0FAE8}" destId="{0C58729D-0877-47F5-A07B-034703F2AFC1}" srcOrd="1" destOrd="0" presId="urn:microsoft.com/office/officeart/2005/8/layout/lProcess2"/>
    <dgm:cxn modelId="{01A273F3-4DBF-48E9-991F-6D1580AF7527}" type="presParOf" srcId="{8CCA3839-EF5C-4543-8C26-2F6C12E0FAE8}" destId="{1BACFEE8-E476-461B-8A08-38ED9605AF61}" srcOrd="2" destOrd="0" presId="urn:microsoft.com/office/officeart/2005/8/layout/lProcess2"/>
    <dgm:cxn modelId="{5A1D1C9B-5BC5-4EAF-A83D-B352CD99704A}" type="presParOf" srcId="{8CCA3839-EF5C-4543-8C26-2F6C12E0FAE8}" destId="{FA3B6DB8-0954-4FB6-B2E5-2178F478EF1E}" srcOrd="3" destOrd="0" presId="urn:microsoft.com/office/officeart/2005/8/layout/lProcess2"/>
    <dgm:cxn modelId="{F6207BB4-4789-4880-A40A-2F968AD49806}" type="presParOf" srcId="{8CCA3839-EF5C-4543-8C26-2F6C12E0FAE8}" destId="{25E2B695-98F0-4E1D-AAD1-79D9B508609A}" srcOrd="4" destOrd="0" presId="urn:microsoft.com/office/officeart/2005/8/layout/lProcess2"/>
    <dgm:cxn modelId="{30D9EEA2-819B-4B52-9952-2D24F72906A7}" type="presParOf" srcId="{8CCA3839-EF5C-4543-8C26-2F6C12E0FAE8}" destId="{975228E9-F0D5-43A8-8389-B74805386147}" srcOrd="5" destOrd="0" presId="urn:microsoft.com/office/officeart/2005/8/layout/lProcess2"/>
    <dgm:cxn modelId="{73038F79-9D82-48E3-99BD-7417AC7209EB}" type="presParOf" srcId="{8CCA3839-EF5C-4543-8C26-2F6C12E0FAE8}" destId="{D750CAC1-A5B0-4C7A-9781-3CCB9A9F2696}" srcOrd="6" destOrd="0" presId="urn:microsoft.com/office/officeart/2005/8/layout/lProcess2"/>
    <dgm:cxn modelId="{E432D201-0DBA-4F85-894A-FE24601C3858}" type="presParOf" srcId="{0D0388E7-B5CC-49F0-9C74-C9C685C2131F}" destId="{6B0CD031-0830-4F24-9F08-72C1C8D50A9C}" srcOrd="5" destOrd="0" presId="urn:microsoft.com/office/officeart/2005/8/layout/lProcess2"/>
    <dgm:cxn modelId="{08ED78F3-1996-4D9E-8300-4C14EE97B1CB}" type="presParOf" srcId="{0D0388E7-B5CC-49F0-9C74-C9C685C2131F}" destId="{C9B0A1A1-5B27-4E4B-AFDA-E96992A11028}" srcOrd="6" destOrd="0" presId="urn:microsoft.com/office/officeart/2005/8/layout/lProcess2"/>
    <dgm:cxn modelId="{F9D12D1B-8B17-4C04-9056-7E4FC9C0A94D}" type="presParOf" srcId="{C9B0A1A1-5B27-4E4B-AFDA-E96992A11028}" destId="{7094AAA8-0139-44F0-99DD-C001DFA6389A}" srcOrd="0" destOrd="0" presId="urn:microsoft.com/office/officeart/2005/8/layout/lProcess2"/>
    <dgm:cxn modelId="{FF498B08-27ED-4813-A1E5-593E869AE01F}" type="presParOf" srcId="{C9B0A1A1-5B27-4E4B-AFDA-E96992A11028}" destId="{8CE60437-781A-446B-BCA2-B166BD8A43BE}" srcOrd="1" destOrd="0" presId="urn:microsoft.com/office/officeart/2005/8/layout/lProcess2"/>
    <dgm:cxn modelId="{0C018735-E98B-4743-A506-A0AA9F67C2A3}" type="presParOf" srcId="{C9B0A1A1-5B27-4E4B-AFDA-E96992A11028}" destId="{03522A2B-D33C-4DF5-B794-1BF4E3E29407}" srcOrd="2" destOrd="0" presId="urn:microsoft.com/office/officeart/2005/8/layout/lProcess2"/>
    <dgm:cxn modelId="{BB040574-0B3A-4DC0-85A1-DDD3E5CF76BE}" type="presParOf" srcId="{03522A2B-D33C-4DF5-B794-1BF4E3E29407}" destId="{AC9F21B0-67D1-44BC-AA6F-AF44572AB624}" srcOrd="0" destOrd="0" presId="urn:microsoft.com/office/officeart/2005/8/layout/lProcess2"/>
    <dgm:cxn modelId="{2CB96364-D383-448D-A8D1-0BF6541462AB}" type="presParOf" srcId="{AC9F21B0-67D1-44BC-AA6F-AF44572AB624}" destId="{1745AF47-4109-4D2F-8F4F-5B76DE419671}" srcOrd="0" destOrd="0" presId="urn:microsoft.com/office/officeart/2005/8/layout/lProcess2"/>
    <dgm:cxn modelId="{5D18AEDC-DE46-485E-91CD-AC95B1981874}" type="presParOf" srcId="{AC9F21B0-67D1-44BC-AA6F-AF44572AB624}" destId="{FA409583-FEEA-4A6A-9390-3D211FB72363}" srcOrd="1" destOrd="0" presId="urn:microsoft.com/office/officeart/2005/8/layout/lProcess2"/>
    <dgm:cxn modelId="{71AC2FE2-49BB-4988-92B0-895B43DFDA54}" type="presParOf" srcId="{AC9F21B0-67D1-44BC-AA6F-AF44572AB624}" destId="{169E2B3F-999F-4F76-AC0A-798A8C8620D4}" srcOrd="2" destOrd="0" presId="urn:microsoft.com/office/officeart/2005/8/layout/lProcess2"/>
    <dgm:cxn modelId="{15C7C29A-E8BC-4D35-AA92-1687B18F28DF}" type="presParOf" srcId="{AC9F21B0-67D1-44BC-AA6F-AF44572AB624}" destId="{5653181F-B82F-4AA0-B0BD-6347000CB689}" srcOrd="3" destOrd="0" presId="urn:microsoft.com/office/officeart/2005/8/layout/lProcess2"/>
    <dgm:cxn modelId="{F8FE194D-DD5A-4AF5-B384-72F732988B07}" type="presParOf" srcId="{AC9F21B0-67D1-44BC-AA6F-AF44572AB624}" destId="{DE825B4A-EE99-428B-A277-6D9F1EC0D5FC}" srcOrd="4" destOrd="0" presId="urn:microsoft.com/office/officeart/2005/8/layout/lProcess2"/>
    <dgm:cxn modelId="{32FBB04F-CBC8-4C95-8290-A94643F59BE2}" type="presParOf" srcId="{0D0388E7-B5CC-49F0-9C74-C9C685C2131F}" destId="{C3E2449A-1120-4F5B-8C6B-0B9D56C28D33}" srcOrd="7" destOrd="0" presId="urn:microsoft.com/office/officeart/2005/8/layout/lProcess2"/>
    <dgm:cxn modelId="{B7A26931-62ED-42FC-8C65-CA4A73B3AEAC}" type="presParOf" srcId="{0D0388E7-B5CC-49F0-9C74-C9C685C2131F}" destId="{7194F9AD-94C9-4924-A6B0-EC9A502FE9AD}" srcOrd="8" destOrd="0" presId="urn:microsoft.com/office/officeart/2005/8/layout/lProcess2"/>
    <dgm:cxn modelId="{38DC8E61-DC3F-438F-B0A8-8606A72E7CAB}" type="presParOf" srcId="{7194F9AD-94C9-4924-A6B0-EC9A502FE9AD}" destId="{B5D335C4-52C5-4716-A9E8-7B676B9940E5}" srcOrd="0" destOrd="0" presId="urn:microsoft.com/office/officeart/2005/8/layout/lProcess2"/>
    <dgm:cxn modelId="{817CB41D-54CA-45A4-A89B-59EDE6F91F53}" type="presParOf" srcId="{7194F9AD-94C9-4924-A6B0-EC9A502FE9AD}" destId="{0F82950E-D4D6-4778-969A-E1C13BDB5DED}" srcOrd="1" destOrd="0" presId="urn:microsoft.com/office/officeart/2005/8/layout/lProcess2"/>
    <dgm:cxn modelId="{BC4A59C8-D496-477A-82A8-2A189FC09C89}" type="presParOf" srcId="{7194F9AD-94C9-4924-A6B0-EC9A502FE9AD}" destId="{2368D2CF-D8C7-40E7-86BB-91AF4E6ACCCD}" srcOrd="2" destOrd="0" presId="urn:microsoft.com/office/officeart/2005/8/layout/lProcess2"/>
    <dgm:cxn modelId="{7D9FC70F-2E89-44FF-BF84-08D038EE0765}" type="presParOf" srcId="{2368D2CF-D8C7-40E7-86BB-91AF4E6ACCCD}" destId="{44B1C536-C84B-4878-950D-0837811D6631}" srcOrd="0" destOrd="0" presId="urn:microsoft.com/office/officeart/2005/8/layout/lProcess2"/>
    <dgm:cxn modelId="{189BA177-CE86-4D7A-88FF-33C037CE6A88}" type="presParOf" srcId="{44B1C536-C84B-4878-950D-0837811D6631}" destId="{D076FC42-F9B4-4FCE-904C-4385DD70A325}" srcOrd="0" destOrd="0" presId="urn:microsoft.com/office/officeart/2005/8/layout/lProcess2"/>
    <dgm:cxn modelId="{07DEDE28-D7CC-4882-ABA8-4D90BD2B77D2}" type="presParOf" srcId="{0D0388E7-B5CC-49F0-9C74-C9C685C2131F}" destId="{6E0D09AF-0EA1-4A36-AD7D-F81EA88702E2}" srcOrd="9" destOrd="0" presId="urn:microsoft.com/office/officeart/2005/8/layout/lProcess2"/>
    <dgm:cxn modelId="{84A47A7C-9989-4DB2-8171-0661F22D8828}" type="presParOf" srcId="{0D0388E7-B5CC-49F0-9C74-C9C685C2131F}" destId="{3812D49F-F141-4C81-AA66-EA6A33DAE2D8}" srcOrd="10" destOrd="0" presId="urn:microsoft.com/office/officeart/2005/8/layout/lProcess2"/>
    <dgm:cxn modelId="{18CCD04E-BDC3-462B-8D0E-DF04D2CF5F60}" type="presParOf" srcId="{3812D49F-F141-4C81-AA66-EA6A33DAE2D8}" destId="{D8685744-D02C-423F-B8A6-7F2853882B64}" srcOrd="0" destOrd="0" presId="urn:microsoft.com/office/officeart/2005/8/layout/lProcess2"/>
    <dgm:cxn modelId="{E9B87963-CD09-4891-9A29-7CC78A74756D}" type="presParOf" srcId="{3812D49F-F141-4C81-AA66-EA6A33DAE2D8}" destId="{07E55226-3973-4171-B8FF-D3FCC9652A92}" srcOrd="1" destOrd="0" presId="urn:microsoft.com/office/officeart/2005/8/layout/lProcess2"/>
    <dgm:cxn modelId="{0BB26C31-3F60-491F-B5E0-5A8CC72DD22B}" type="presParOf" srcId="{3812D49F-F141-4C81-AA66-EA6A33DAE2D8}" destId="{C0CCE321-13F1-4B7D-8EFA-851F508C78CD}" srcOrd="2" destOrd="0" presId="urn:microsoft.com/office/officeart/2005/8/layout/lProcess2"/>
    <dgm:cxn modelId="{8C5ECC1C-23D8-4550-835F-680096A0F144}" type="presParOf" srcId="{C0CCE321-13F1-4B7D-8EFA-851F508C78CD}" destId="{15D5EEAF-4703-4561-BD1A-1C256EA7B207}" srcOrd="0" destOrd="0" presId="urn:microsoft.com/office/officeart/2005/8/layout/lProcess2"/>
    <dgm:cxn modelId="{6F65D220-8E70-444F-AC83-B32DB3DAC628}" type="presParOf" srcId="{15D5EEAF-4703-4561-BD1A-1C256EA7B207}" destId="{879E1986-C367-4674-98D3-87C7F17EF77B}" srcOrd="0" destOrd="0" presId="urn:microsoft.com/office/officeart/2005/8/layout/lProcess2"/>
    <dgm:cxn modelId="{E000EB92-98E6-4DE5-9E34-873588FF92AE}" type="presParOf" srcId="{15D5EEAF-4703-4561-BD1A-1C256EA7B207}" destId="{55AF0D8F-4F63-4A81-B0FF-EBCF26961B8A}" srcOrd="1" destOrd="0" presId="urn:microsoft.com/office/officeart/2005/8/layout/lProcess2"/>
    <dgm:cxn modelId="{DAB8002C-7713-4880-939C-3CA47B07B548}" type="presParOf" srcId="{15D5EEAF-4703-4561-BD1A-1C256EA7B207}" destId="{BE0A515B-E54B-427E-87FC-3557B356A3B3}" srcOrd="2" destOrd="0" presId="urn:microsoft.com/office/officeart/2005/8/layout/lProcess2"/>
    <dgm:cxn modelId="{D4C2B882-285E-4E17-BBAA-1283AE2CF035}" type="presParOf" srcId="{15D5EEAF-4703-4561-BD1A-1C256EA7B207}" destId="{D1DAB9C1-524E-47CC-9CB3-B109F333C05D}" srcOrd="3" destOrd="0" presId="urn:microsoft.com/office/officeart/2005/8/layout/lProcess2"/>
    <dgm:cxn modelId="{41BE1EFE-D05C-42BC-A042-8AAB055029E0}" type="presParOf" srcId="{15D5EEAF-4703-4561-BD1A-1C256EA7B207}" destId="{B19926BC-E876-45E5-8ADB-3ECC794FFA62}" srcOrd="4" destOrd="0" presId="urn:microsoft.com/office/officeart/2005/8/layout/lProcess2"/>
    <dgm:cxn modelId="{46FAB884-4F97-4420-A44E-BCFF689AAE49}" type="presParOf" srcId="{15D5EEAF-4703-4561-BD1A-1C256EA7B207}" destId="{D30712B4-352E-4761-B051-FF03DCCE62B9}" srcOrd="5" destOrd="0" presId="urn:microsoft.com/office/officeart/2005/8/layout/lProcess2"/>
    <dgm:cxn modelId="{4C0C99B5-BED8-4985-A82B-5A94E4721336}" type="presParOf" srcId="{15D5EEAF-4703-4561-BD1A-1C256EA7B207}" destId="{BD75142A-B0BE-4AB7-B095-E483E29C678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4B2C4-CD36-4DD5-9357-82A12D4024EA}">
      <dsp:nvSpPr>
        <dsp:cNvPr id="0" name=""/>
        <dsp:cNvSpPr/>
      </dsp:nvSpPr>
      <dsp:spPr>
        <a:xfrm>
          <a:off x="2456498" y="1471875"/>
          <a:ext cx="1201102" cy="1119303"/>
        </a:xfrm>
        <a:prstGeom prst="ellipse">
          <a:avLst/>
        </a:prstGeom>
        <a:gradFill rotWithShape="0">
          <a:gsLst>
            <a:gs pos="0">
              <a:srgbClr val="FF0000"/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Koodak" pitchFamily="2" charset="-78"/>
            </a:rPr>
            <a:t>چالش های </a:t>
          </a:r>
          <a:r>
            <a:rPr lang="en-US" sz="1800" kern="1200" dirty="0" smtClean="0">
              <a:cs typeface="B Koodak" pitchFamily="2" charset="-78"/>
            </a:rPr>
            <a:t>PKI</a:t>
          </a:r>
          <a:endParaRPr lang="en-US" sz="1800" kern="1200" dirty="0">
            <a:cs typeface="B Koodak" pitchFamily="2" charset="-78"/>
          </a:endParaRPr>
        </a:p>
      </dsp:txBody>
      <dsp:txXfrm>
        <a:off x="2632395" y="1635793"/>
        <a:ext cx="849308" cy="791467"/>
      </dsp:txXfrm>
    </dsp:sp>
    <dsp:sp modelId="{56F2A74B-4D0E-475D-94DA-A5CF92E7DDD6}">
      <dsp:nvSpPr>
        <dsp:cNvPr id="0" name=""/>
        <dsp:cNvSpPr/>
      </dsp:nvSpPr>
      <dsp:spPr>
        <a:xfrm rot="16200000">
          <a:off x="2866974" y="1265275"/>
          <a:ext cx="3801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80149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7545" y="1272296"/>
        <a:ext cx="19007" cy="19007"/>
      </dsp:txXfrm>
    </dsp:sp>
    <dsp:sp modelId="{197BC0D2-2B43-4F11-B8FD-1C91A541B48F}">
      <dsp:nvSpPr>
        <dsp:cNvPr id="0" name=""/>
        <dsp:cNvSpPr/>
      </dsp:nvSpPr>
      <dsp:spPr>
        <a:xfrm>
          <a:off x="2371246" y="55821"/>
          <a:ext cx="1371606" cy="1035904"/>
        </a:xfrm>
        <a:prstGeom prst="ellipse">
          <a:avLst/>
        </a:prstGeom>
        <a:gradFill rotWithShape="0">
          <a:gsLst>
            <a:gs pos="35000">
              <a:srgbClr val="00B050"/>
            </a:gs>
            <a:gs pos="95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Koodak" pitchFamily="2" charset="-78"/>
            </a:rPr>
            <a:t>سیاست گذاری</a:t>
          </a:r>
          <a:endParaRPr lang="en-US" sz="1800" kern="1200" dirty="0">
            <a:cs typeface="B Koodak" pitchFamily="2" charset="-78"/>
          </a:endParaRPr>
        </a:p>
      </dsp:txBody>
      <dsp:txXfrm>
        <a:off x="2572113" y="207526"/>
        <a:ext cx="969872" cy="732494"/>
      </dsp:txXfrm>
    </dsp:sp>
    <dsp:sp modelId="{FA39BC0F-2886-4CA7-9C59-E071BB33C562}">
      <dsp:nvSpPr>
        <dsp:cNvPr id="0" name=""/>
        <dsp:cNvSpPr/>
      </dsp:nvSpPr>
      <dsp:spPr>
        <a:xfrm>
          <a:off x="3657600" y="2015001"/>
          <a:ext cx="181355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81355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43744" y="2026993"/>
        <a:ext cx="9067" cy="9067"/>
      </dsp:txXfrm>
    </dsp:sp>
    <dsp:sp modelId="{1EEF9009-38F1-4C91-BC0E-643C3B28D22B}">
      <dsp:nvSpPr>
        <dsp:cNvPr id="0" name=""/>
        <dsp:cNvSpPr/>
      </dsp:nvSpPr>
      <dsp:spPr>
        <a:xfrm>
          <a:off x="3838956" y="1426476"/>
          <a:ext cx="1351693" cy="1210101"/>
        </a:xfrm>
        <a:prstGeom prst="ellipse">
          <a:avLst/>
        </a:prstGeom>
        <a:gradFill rotWithShape="0">
          <a:gsLst>
            <a:gs pos="50000">
              <a:srgbClr val="002060"/>
            </a:gs>
            <a:gs pos="100000">
              <a:schemeClr val="accent5">
                <a:hueOff val="-1003625"/>
                <a:satOff val="5210"/>
                <a:lumOff val="379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03625"/>
                <a:satOff val="5210"/>
                <a:lumOff val="37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Koodak" pitchFamily="2" charset="-78"/>
            </a:rPr>
            <a:t>تعامل پذیری</a:t>
          </a:r>
          <a:endParaRPr lang="en-US" sz="1800" kern="1200" dirty="0">
            <a:cs typeface="B Koodak" pitchFamily="2" charset="-78"/>
          </a:endParaRPr>
        </a:p>
      </dsp:txBody>
      <dsp:txXfrm>
        <a:off x="4036907" y="1603691"/>
        <a:ext cx="955791" cy="855671"/>
      </dsp:txXfrm>
    </dsp:sp>
    <dsp:sp modelId="{B3993B5F-7925-4FA3-9AD3-DE905D03292A}">
      <dsp:nvSpPr>
        <dsp:cNvPr id="0" name=""/>
        <dsp:cNvSpPr/>
      </dsp:nvSpPr>
      <dsp:spPr>
        <a:xfrm rot="5400000">
          <a:off x="2867447" y="2764255"/>
          <a:ext cx="379203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79203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7569" y="2771300"/>
        <a:ext cx="18960" cy="18960"/>
      </dsp:txXfrm>
    </dsp:sp>
    <dsp:sp modelId="{9266E0F8-85C7-4414-8275-308D7B59F600}">
      <dsp:nvSpPr>
        <dsp:cNvPr id="0" name=""/>
        <dsp:cNvSpPr/>
      </dsp:nvSpPr>
      <dsp:spPr>
        <a:xfrm>
          <a:off x="2304099" y="2970382"/>
          <a:ext cx="1505900" cy="1037796"/>
        </a:xfrm>
        <a:prstGeom prst="ellipse">
          <a:avLst/>
        </a:prstGeom>
        <a:gradFill rotWithShape="0">
          <a:gsLst>
            <a:gs pos="0">
              <a:schemeClr val="accent5">
                <a:hueOff val="-2007249"/>
                <a:satOff val="10421"/>
                <a:lumOff val="7581"/>
                <a:alphaOff val="0"/>
                <a:shade val="51000"/>
                <a:satMod val="130000"/>
              </a:schemeClr>
            </a:gs>
            <a:gs pos="80000">
              <a:schemeClr val="accent5">
                <a:hueOff val="-2007249"/>
                <a:satOff val="10421"/>
                <a:lumOff val="7581"/>
                <a:alphaOff val="0"/>
                <a:shade val="93000"/>
                <a:satMod val="130000"/>
              </a:schemeClr>
            </a:gs>
            <a:gs pos="100000">
              <a:schemeClr val="accent5">
                <a:hueOff val="-2007249"/>
                <a:satOff val="10421"/>
                <a:lumOff val="75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Koodak" pitchFamily="2" charset="-78"/>
            </a:rPr>
            <a:t>اعتبارسنجی و اعتباربخشی</a:t>
          </a:r>
          <a:endParaRPr lang="en-US" sz="1800" kern="1200" dirty="0">
            <a:cs typeface="B Koodak" pitchFamily="2" charset="-78"/>
          </a:endParaRPr>
        </a:p>
      </dsp:txBody>
      <dsp:txXfrm>
        <a:off x="2524633" y="3122364"/>
        <a:ext cx="1064832" cy="733832"/>
      </dsp:txXfrm>
    </dsp:sp>
    <dsp:sp modelId="{4D8E85C9-4FCE-41A3-82FF-2FBC8A7B597F}">
      <dsp:nvSpPr>
        <dsp:cNvPr id="0" name=""/>
        <dsp:cNvSpPr/>
      </dsp:nvSpPr>
      <dsp:spPr>
        <a:xfrm rot="10800000">
          <a:off x="2293241" y="2015001"/>
          <a:ext cx="16325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63256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70788" y="2027445"/>
        <a:ext cx="8162" cy="8162"/>
      </dsp:txXfrm>
    </dsp:sp>
    <dsp:sp modelId="{AAF35B3C-BE21-4CEA-95EC-FA8465DE7A89}">
      <dsp:nvSpPr>
        <dsp:cNvPr id="0" name=""/>
        <dsp:cNvSpPr/>
      </dsp:nvSpPr>
      <dsp:spPr>
        <a:xfrm>
          <a:off x="905350" y="1502678"/>
          <a:ext cx="1387891" cy="1057697"/>
        </a:xfrm>
        <a:prstGeom prst="ellipse">
          <a:avLst/>
        </a:prstGeom>
        <a:gradFill rotWithShape="0">
          <a:gsLst>
            <a:gs pos="0">
              <a:schemeClr val="accent5">
                <a:hueOff val="-3010874"/>
                <a:satOff val="15631"/>
                <a:lumOff val="11372"/>
                <a:alphaOff val="0"/>
                <a:shade val="51000"/>
                <a:satMod val="130000"/>
              </a:schemeClr>
            </a:gs>
            <a:gs pos="86000">
              <a:srgbClr val="E9AAAA"/>
            </a:gs>
            <a:gs pos="72000">
              <a:schemeClr val="accent5">
                <a:hueOff val="-3010874"/>
                <a:satOff val="15631"/>
                <a:lumOff val="11372"/>
                <a:alphaOff val="0"/>
                <a:shade val="93000"/>
                <a:satMod val="130000"/>
              </a:schemeClr>
            </a:gs>
            <a:gs pos="100000">
              <a:schemeClr val="accent5">
                <a:hueOff val="-3010874"/>
                <a:satOff val="15631"/>
                <a:lumOff val="113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Koodak" pitchFamily="2" charset="-78"/>
            </a:rPr>
            <a:t>توسعه کاربردها</a:t>
          </a:r>
          <a:endParaRPr lang="en-US" sz="1800" kern="1200" dirty="0">
            <a:cs typeface="B Koodak" pitchFamily="2" charset="-78"/>
          </a:endParaRPr>
        </a:p>
      </dsp:txBody>
      <dsp:txXfrm>
        <a:off x="1108602" y="1657574"/>
        <a:ext cx="981387" cy="7479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34FCE-16AB-4DAC-BB8F-F72E89B1E88C}">
      <dsp:nvSpPr>
        <dsp:cNvPr id="0" name=""/>
        <dsp:cNvSpPr/>
      </dsp:nvSpPr>
      <dsp:spPr>
        <a:xfrm>
          <a:off x="-133351" y="0"/>
          <a:ext cx="3200400" cy="32004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83B090-82CC-4B58-8306-ECF994DB1B0A}">
      <dsp:nvSpPr>
        <dsp:cNvPr id="0" name=""/>
        <dsp:cNvSpPr/>
      </dsp:nvSpPr>
      <dsp:spPr>
        <a:xfrm>
          <a:off x="1466848" y="0"/>
          <a:ext cx="4648200" cy="320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u="none" kern="1200" dirty="0" smtClean="0">
              <a:cs typeface="Titr" pitchFamily="2" charset="-78"/>
            </a:rPr>
            <a:t>تدوین م</a:t>
          </a:r>
          <a:r>
            <a:rPr lang="fa-IR" sz="2800" kern="1200" dirty="0" smtClean="0">
              <a:cs typeface="Titr" pitchFamily="2" charset="-78"/>
            </a:rPr>
            <a:t>قررات </a:t>
          </a:r>
          <a:endParaRPr lang="en-US" sz="2800" u="none" kern="1200" dirty="0">
            <a:cs typeface="Titr" pitchFamily="2" charset="-78"/>
          </a:endParaRPr>
        </a:p>
      </dsp:txBody>
      <dsp:txXfrm>
        <a:off x="1466848" y="0"/>
        <a:ext cx="2324100" cy="1520190"/>
      </dsp:txXfrm>
    </dsp:sp>
    <dsp:sp modelId="{DE8F050D-7BC9-49FD-9646-C6E15005EC82}">
      <dsp:nvSpPr>
        <dsp:cNvPr id="0" name=""/>
        <dsp:cNvSpPr/>
      </dsp:nvSpPr>
      <dsp:spPr>
        <a:xfrm>
          <a:off x="706753" y="1520190"/>
          <a:ext cx="1520190" cy="152019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189374-EC4A-48E9-ACF8-D6CD5D04FAB5}">
      <dsp:nvSpPr>
        <dsp:cNvPr id="0" name=""/>
        <dsp:cNvSpPr/>
      </dsp:nvSpPr>
      <dsp:spPr>
        <a:xfrm>
          <a:off x="1466848" y="1520190"/>
          <a:ext cx="4648200" cy="15201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u="none" kern="1200" smtClean="0">
              <a:cs typeface="Titr" pitchFamily="2" charset="-78"/>
            </a:rPr>
            <a:t>انجام نظارت</a:t>
          </a:r>
          <a:endParaRPr lang="en-US" sz="2800" u="none" kern="1200" dirty="0">
            <a:cs typeface="Titr" pitchFamily="2" charset="-78"/>
          </a:endParaRPr>
        </a:p>
      </dsp:txBody>
      <dsp:txXfrm>
        <a:off x="1466848" y="1520190"/>
        <a:ext cx="2324100" cy="1520190"/>
      </dsp:txXfrm>
    </dsp:sp>
    <dsp:sp modelId="{61BC11CD-426E-44FE-891F-10F3835C20BC}">
      <dsp:nvSpPr>
        <dsp:cNvPr id="0" name=""/>
        <dsp:cNvSpPr/>
      </dsp:nvSpPr>
      <dsp:spPr>
        <a:xfrm>
          <a:off x="3238498" y="0"/>
          <a:ext cx="2857504" cy="152019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cs typeface="B Nazanin" pitchFamily="2" charset="-78"/>
            </a:rPr>
            <a:t>استانداردها</a:t>
          </a:r>
          <a:endParaRPr lang="en-US" sz="2400" b="1" kern="1200" dirty="0">
            <a:cs typeface="B Nazanin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cs typeface="B Nazanin" pitchFamily="2" charset="-78"/>
            </a:rPr>
            <a:t>سیاست ها</a:t>
          </a:r>
          <a:endParaRPr lang="en-US" sz="2400" b="1" kern="1200" dirty="0">
            <a:cs typeface="B Nazanin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cs typeface="B Nazanin" pitchFamily="2" charset="-78"/>
            </a:rPr>
            <a:t>دستورالعمل ها</a:t>
          </a:r>
          <a:endParaRPr lang="en-US" sz="2400" b="1" kern="1200" dirty="0">
            <a:cs typeface="B Nazanin" pitchFamily="2" charset="-78"/>
          </a:endParaRPr>
        </a:p>
      </dsp:txBody>
      <dsp:txXfrm>
        <a:off x="3238498" y="0"/>
        <a:ext cx="2857504" cy="1520190"/>
      </dsp:txXfrm>
    </dsp:sp>
    <dsp:sp modelId="{44B02957-3DA6-4452-AB0B-C5CB94AAC99D}">
      <dsp:nvSpPr>
        <dsp:cNvPr id="0" name=""/>
        <dsp:cNvSpPr/>
      </dsp:nvSpPr>
      <dsp:spPr>
        <a:xfrm>
          <a:off x="3790948" y="1520190"/>
          <a:ext cx="2324100" cy="152019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cs typeface="B Nazanin" pitchFamily="2" charset="-78"/>
            </a:rPr>
            <a:t>بازرسی</a:t>
          </a:r>
          <a:endParaRPr lang="en-US" sz="2400" b="1" kern="1200" dirty="0">
            <a:cs typeface="B Nazanin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cs typeface="B Nazanin" pitchFamily="2" charset="-78"/>
            </a:rPr>
            <a:t>آزمایشگاه</a:t>
          </a:r>
          <a:endParaRPr lang="en-US" sz="2400" b="1" kern="1200" dirty="0">
            <a:cs typeface="B Nazanin" pitchFamily="2" charset="-78"/>
          </a:endParaRPr>
        </a:p>
      </dsp:txBody>
      <dsp:txXfrm>
        <a:off x="3790948" y="1520190"/>
        <a:ext cx="2324100" cy="15201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53943-1A46-496A-B2F5-162D48E420D1}">
      <dsp:nvSpPr>
        <dsp:cNvPr id="0" name=""/>
        <dsp:cNvSpPr/>
      </dsp:nvSpPr>
      <dsp:spPr>
        <a:xfrm>
          <a:off x="0" y="37199"/>
          <a:ext cx="6781800" cy="205920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rgbClr val="C00000"/>
              </a:solidFill>
              <a:cs typeface="Titr" pitchFamily="2" charset="-78"/>
            </a:rPr>
            <a:t>حفظ یکپارچگی زیرساخت کلید عمومی کشور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Titr" pitchFamily="2" charset="-78"/>
            </a:rPr>
            <a:t>تحت سیاست های شورای سیاستگذاری گواهی الکترونیکی کشور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Titr" pitchFamily="2" charset="-78"/>
            </a:rPr>
            <a:t>به عنوان یک نهاد فرابخشی</a:t>
          </a:r>
          <a:endParaRPr lang="en-US" sz="2200" kern="1200" dirty="0">
            <a:cs typeface="Titr" pitchFamily="2" charset="-78"/>
          </a:endParaRPr>
        </a:p>
      </dsp:txBody>
      <dsp:txXfrm>
        <a:off x="100522" y="137721"/>
        <a:ext cx="6580756" cy="18581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سربرگ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8E3C26A-4EE3-432D-8E16-9DC66CFF19A2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4" name="نگهدارنده مکان تصویر اسلاید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نگهدارنده مکان نك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F6C6B38-AF55-415B-BF70-D95555DCD81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424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47CB-E226-4E4E-A02C-9DD5613BDE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5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gi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Line 5"/>
          <p:cNvSpPr>
            <a:spLocks noChangeShapeType="1"/>
          </p:cNvSpPr>
          <p:nvPr/>
        </p:nvSpPr>
        <p:spPr bwMode="auto">
          <a:xfrm>
            <a:off x="6350" y="1076325"/>
            <a:ext cx="9123363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2827" name="Object 207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Image" r:id="rId3" imgW="9650794" imgH="6857143" progId="">
                  <p:embed/>
                </p:oleObj>
              </mc:Choice>
              <mc:Fallback>
                <p:oleObj name="Image" r:id="rId3" imgW="9650794" imgH="6857143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rgbClr val="66C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44450" cmpd="dbl">
                            <a:solidFill>
                              <a:srgbClr val="6CA6D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03200"/>
            <a:ext cx="2105025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113" y="203200"/>
            <a:ext cx="6164262" cy="5922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203200"/>
            <a:ext cx="8377237" cy="568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لوگوي مركز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609600" cy="653716"/>
          </a:xfrm>
          <a:prstGeom prst="rect">
            <a:avLst/>
          </a:prstGeom>
        </p:spPr>
      </p:pic>
      <p:pic>
        <p:nvPicPr>
          <p:cNvPr id="4" name="Picture 3" descr="Logo General Final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019800"/>
            <a:ext cx="742984" cy="72915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لوگوي مركز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609600" cy="653716"/>
          </a:xfrm>
          <a:prstGeom prst="rect">
            <a:avLst/>
          </a:prstGeom>
        </p:spPr>
      </p:pic>
      <p:pic>
        <p:nvPicPr>
          <p:cNvPr id="4" name="Picture 3" descr="Logo General Final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019800"/>
            <a:ext cx="742984" cy="72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CCE0-9558-4EF5-B3E4-707143795E84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50D-148C-4CD4-B409-74C4560FA5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939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CCE0-9558-4EF5-B3E4-707143795E84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50D-148C-4CD4-B409-74C4560FA5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820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CCE0-9558-4EF5-B3E4-707143795E84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50D-148C-4CD4-B409-74C4560FA5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656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CCE0-9558-4EF5-B3E4-707143795E84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50D-148C-4CD4-B409-74C4560FA5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6626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CCE0-9558-4EF5-B3E4-707143795E84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50D-148C-4CD4-B409-74C4560FA5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947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891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HY견고딕" pitchFamily="18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4800"/>
            <a:ext cx="9143999" cy="533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36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HY견고딕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CCE0-9558-4EF5-B3E4-707143795E84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50D-148C-4CD4-B409-74C4560FA5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168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CCE0-9558-4EF5-B3E4-707143795E84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50D-148C-4CD4-B409-74C4560FA5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5912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CCE0-9558-4EF5-B3E4-707143795E84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50D-148C-4CD4-B409-74C4560FA5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3349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CCE0-9558-4EF5-B3E4-707143795E84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50D-148C-4CD4-B409-74C4560FA5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7391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CCE0-9558-4EF5-B3E4-707143795E84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50D-148C-4CD4-B409-74C4560FA5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4685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CCE0-9558-4EF5-B3E4-707143795E84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F50D-148C-4CD4-B409-74C4560FA5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7065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A3F88-38FB-45F9-B7E0-FB4BF0160919}" type="slidenum">
              <a:rPr lang="es-ES" altLang="fa-IR"/>
              <a:pPr/>
              <a:t>‹#›</a:t>
            </a:fld>
            <a:endParaRPr lang="es-ES" altLang="fa-IR"/>
          </a:p>
        </p:txBody>
      </p:sp>
    </p:spTree>
    <p:extLst>
      <p:ext uri="{BB962C8B-B14F-4D97-AF65-F5344CB8AC3E}">
        <p14:creationId xmlns:p14="http://schemas.microsoft.com/office/powerpoint/2010/main" val="83036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9FB4B-1024-4B03-BB5F-9FA4F08D6DD9}" type="slidenum">
              <a:rPr lang="es-ES" altLang="fa-IR"/>
              <a:pPr/>
              <a:t>‹#›</a:t>
            </a:fld>
            <a:endParaRPr lang="es-ES" altLang="fa-IR"/>
          </a:p>
        </p:txBody>
      </p:sp>
      <p:pic>
        <p:nvPicPr>
          <p:cNvPr id="7" name="Picture 2" descr="لوگوي مرك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06" y="188640"/>
            <a:ext cx="878194" cy="9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7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B61A7-F0FC-4A73-AD08-BB512102A949}" type="slidenum">
              <a:rPr lang="es-ES" altLang="fa-IR"/>
              <a:pPr/>
              <a:t>‹#›</a:t>
            </a:fld>
            <a:endParaRPr lang="es-ES" altLang="fa-IR"/>
          </a:p>
        </p:txBody>
      </p:sp>
    </p:spTree>
    <p:extLst>
      <p:ext uri="{BB962C8B-B14F-4D97-AF65-F5344CB8AC3E}">
        <p14:creationId xmlns:p14="http://schemas.microsoft.com/office/powerpoint/2010/main" val="1311730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53544-3B6D-45E3-816C-BF510525797C}" type="slidenum">
              <a:rPr lang="es-ES" altLang="fa-IR"/>
              <a:pPr/>
              <a:t>‹#›</a:t>
            </a:fld>
            <a:endParaRPr lang="es-ES" altLang="fa-IR"/>
          </a:p>
        </p:txBody>
      </p:sp>
    </p:spTree>
    <p:extLst>
      <p:ext uri="{BB962C8B-B14F-4D97-AF65-F5344CB8AC3E}">
        <p14:creationId xmlns:p14="http://schemas.microsoft.com/office/powerpoint/2010/main" val="33400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متن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A393B-9FCA-46B7-8B47-0B484A5A9DDA}" type="slidenum">
              <a:rPr lang="es-ES" altLang="fa-IR"/>
              <a:pPr/>
              <a:t>‹#›</a:t>
            </a:fld>
            <a:endParaRPr lang="es-ES" altLang="fa-IR"/>
          </a:p>
        </p:txBody>
      </p:sp>
    </p:spTree>
    <p:extLst>
      <p:ext uri="{BB962C8B-B14F-4D97-AF65-F5344CB8AC3E}">
        <p14:creationId xmlns:p14="http://schemas.microsoft.com/office/powerpoint/2010/main" val="1891765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353A-86FE-4E77-BA83-F62674C4AF36}" type="slidenum">
              <a:rPr lang="es-ES" altLang="fa-IR"/>
              <a:pPr/>
              <a:t>‹#›</a:t>
            </a:fld>
            <a:endParaRPr lang="es-ES" altLang="fa-IR"/>
          </a:p>
        </p:txBody>
      </p:sp>
    </p:spTree>
    <p:extLst>
      <p:ext uri="{BB962C8B-B14F-4D97-AF65-F5344CB8AC3E}">
        <p14:creationId xmlns:p14="http://schemas.microsoft.com/office/powerpoint/2010/main" val="32003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E858-325D-425C-BF75-F01579A96329}" type="slidenum">
              <a:rPr lang="es-ES" altLang="fa-IR"/>
              <a:pPr/>
              <a:t>‹#›</a:t>
            </a:fld>
            <a:endParaRPr lang="es-ES" altLang="fa-IR"/>
          </a:p>
        </p:txBody>
      </p:sp>
    </p:spTree>
    <p:extLst>
      <p:ext uri="{BB962C8B-B14F-4D97-AF65-F5344CB8AC3E}">
        <p14:creationId xmlns:p14="http://schemas.microsoft.com/office/powerpoint/2010/main" val="4098501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E70F4-211D-4935-8489-D3A2E4FD02B1}" type="slidenum">
              <a:rPr lang="es-ES" altLang="fa-IR"/>
              <a:pPr/>
              <a:t>‹#›</a:t>
            </a:fld>
            <a:endParaRPr lang="es-ES" altLang="fa-IR"/>
          </a:p>
        </p:txBody>
      </p:sp>
    </p:spTree>
    <p:extLst>
      <p:ext uri="{BB962C8B-B14F-4D97-AF65-F5344CB8AC3E}">
        <p14:creationId xmlns:p14="http://schemas.microsoft.com/office/powerpoint/2010/main" val="507800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A0F0F-DFA7-43CD-BBCB-2F97483C6104}" type="slidenum">
              <a:rPr lang="es-ES" altLang="fa-IR"/>
              <a:pPr/>
              <a:t>‹#›</a:t>
            </a:fld>
            <a:endParaRPr lang="es-ES" altLang="fa-IR"/>
          </a:p>
        </p:txBody>
      </p:sp>
    </p:spTree>
    <p:extLst>
      <p:ext uri="{BB962C8B-B14F-4D97-AF65-F5344CB8AC3E}">
        <p14:creationId xmlns:p14="http://schemas.microsoft.com/office/powerpoint/2010/main" val="4090034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A3AD2-4D1D-4C37-B8F5-B2154C54260C}" type="slidenum">
              <a:rPr lang="es-ES" altLang="fa-IR"/>
              <a:pPr/>
              <a:t>‹#›</a:t>
            </a:fld>
            <a:endParaRPr lang="es-ES" altLang="fa-IR"/>
          </a:p>
        </p:txBody>
      </p:sp>
    </p:spTree>
    <p:extLst>
      <p:ext uri="{BB962C8B-B14F-4D97-AF65-F5344CB8AC3E}">
        <p14:creationId xmlns:p14="http://schemas.microsoft.com/office/powerpoint/2010/main" val="4241896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83FEE-8C52-443A-9919-4AB18033D20E}" type="slidenum">
              <a:rPr lang="es-ES" altLang="fa-IR"/>
              <a:pPr/>
              <a:t>‹#›</a:t>
            </a:fld>
            <a:endParaRPr lang="es-ES" altLang="fa-IR"/>
          </a:p>
        </p:txBody>
      </p:sp>
    </p:spTree>
    <p:extLst>
      <p:ext uri="{BB962C8B-B14F-4D97-AF65-F5344CB8AC3E}">
        <p14:creationId xmlns:p14="http://schemas.microsoft.com/office/powerpoint/2010/main" val="3044382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لوگوي مركز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609600" cy="653716"/>
          </a:xfrm>
          <a:prstGeom prst="rect">
            <a:avLst/>
          </a:prstGeom>
        </p:spPr>
      </p:pic>
      <p:pic>
        <p:nvPicPr>
          <p:cNvPr id="4" name="Picture 3" descr="Logo General Final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019800"/>
            <a:ext cx="742984" cy="72915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A3F88-38FB-45F9-B7E0-FB4BF0160919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2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9FB4B-1024-4B03-BB5F-9FA4F08D6DD9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  <p:pic>
        <p:nvPicPr>
          <p:cNvPr id="7" name="Picture 2" descr="لوگوي مرك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06" y="188640"/>
            <a:ext cx="878194" cy="9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5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B61A7-F0FC-4A73-AD08-BB512102A949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5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53544-3B6D-45E3-816C-BF510525797C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7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متن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A393B-9FCA-46B7-8B47-0B484A5A9DDA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32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353A-86FE-4E77-BA83-F62674C4AF36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760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E858-325D-425C-BF75-F01579A96329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3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E70F4-211D-4935-8489-D3A2E4FD02B1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60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A0F0F-DFA7-43CD-BBCB-2F97483C6104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14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A3AD2-4D1D-4C37-B8F5-B2154C54260C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92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83FEE-8C52-443A-9919-4AB18033D20E}" type="slidenum">
              <a:rPr lang="es-ES" altLang="fa-IR">
                <a:solidFill>
                  <a:srgbClr val="000000"/>
                </a:solidFill>
              </a:rPr>
              <a:pPr/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3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Rectangle 143"/>
          <p:cNvSpPr>
            <a:spLocks noChangeArrowheads="1"/>
          </p:cNvSpPr>
          <p:nvPr/>
        </p:nvSpPr>
        <p:spPr bwMode="auto">
          <a:xfrm>
            <a:off x="0" y="1114425"/>
            <a:ext cx="9144000" cy="5743575"/>
          </a:xfrm>
          <a:prstGeom prst="rect">
            <a:avLst/>
          </a:prstGeom>
          <a:gradFill rotWithShape="0">
            <a:gsLst>
              <a:gs pos="0">
                <a:srgbClr val="2D94BB"/>
              </a:gs>
              <a:gs pos="100000">
                <a:srgbClr val="07417B"/>
              </a:gs>
            </a:gsLst>
            <a:lin ang="5400000" scaled="1"/>
          </a:gradFill>
          <a:ln w="4445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350" y="1076325"/>
            <a:ext cx="9123363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5" name="Rectangle 131"/>
          <p:cNvSpPr>
            <a:spLocks noGrp="1" noChangeArrowheads="1"/>
          </p:cNvSpPr>
          <p:nvPr>
            <p:ph type="title"/>
          </p:nvPr>
        </p:nvSpPr>
        <p:spPr bwMode="auto">
          <a:xfrm>
            <a:off x="265113" y="203200"/>
            <a:ext cx="83772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pic>
        <p:nvPicPr>
          <p:cNvPr id="1160" name="Picture 13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7975" y="328613"/>
            <a:ext cx="1111250" cy="468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165" name="Rectangle 141"/>
          <p:cNvSpPr>
            <a:spLocks noChangeArrowheads="1"/>
          </p:cNvSpPr>
          <p:nvPr/>
        </p:nvSpPr>
        <p:spPr bwMode="auto">
          <a:xfrm>
            <a:off x="0" y="0"/>
            <a:ext cx="9144000" cy="950913"/>
          </a:xfrm>
          <a:prstGeom prst="rect">
            <a:avLst/>
          </a:prstGeom>
          <a:gradFill rotWithShape="0">
            <a:gsLst>
              <a:gs pos="0">
                <a:srgbClr val="DEDEDE">
                  <a:gamma/>
                  <a:tint val="8627"/>
                  <a:invGamma/>
                </a:srgbClr>
              </a:gs>
              <a:gs pos="100000">
                <a:srgbClr val="DEDEDE"/>
              </a:gs>
            </a:gsLst>
            <a:lin ang="5400000" scaled="1"/>
          </a:gradFill>
          <a:ln w="4445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69" name="Rectangle 145"/>
          <p:cNvSpPr>
            <a:spLocks noChangeArrowheads="1"/>
          </p:cNvSpPr>
          <p:nvPr/>
        </p:nvSpPr>
        <p:spPr bwMode="auto">
          <a:xfrm flipV="1">
            <a:off x="0" y="917575"/>
            <a:ext cx="9144000" cy="200025"/>
          </a:xfrm>
          <a:prstGeom prst="rect">
            <a:avLst/>
          </a:prstGeom>
          <a:gradFill rotWithShape="0">
            <a:gsLst>
              <a:gs pos="0">
                <a:srgbClr val="354F97"/>
              </a:gs>
              <a:gs pos="100000">
                <a:srgbClr val="2D94BB"/>
              </a:gs>
            </a:gsLst>
            <a:lin ang="5400000" scaled="1"/>
          </a:gradFill>
          <a:ln w="4445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6" name="Rectangle 142"/>
          <p:cNvSpPr>
            <a:spLocks noChangeArrowheads="1"/>
          </p:cNvSpPr>
          <p:nvPr/>
        </p:nvSpPr>
        <p:spPr bwMode="auto">
          <a:xfrm>
            <a:off x="0" y="827088"/>
            <a:ext cx="9144000" cy="88900"/>
          </a:xfrm>
          <a:prstGeom prst="rect">
            <a:avLst/>
          </a:prstGeom>
          <a:solidFill>
            <a:srgbClr val="FFFFFF"/>
          </a:solidFill>
          <a:ln w="4445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70" name="Picture 14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80350" y="242888"/>
            <a:ext cx="1111250" cy="468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174" name="Rectangle 150"/>
          <p:cNvSpPr>
            <a:spLocks noChangeArrowheads="1"/>
          </p:cNvSpPr>
          <p:nvPr/>
        </p:nvSpPr>
        <p:spPr bwMode="auto">
          <a:xfrm>
            <a:off x="6645275" y="6630988"/>
            <a:ext cx="2241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ko-KR" sz="800" b="1">
                <a:latin typeface="Times New Roman" pitchFamily="18" charset="0"/>
                <a:ea typeface="굴림" pitchFamily="34" charset="-127"/>
              </a:rPr>
              <a:t>Copyright© 2006  KTNET  All Right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716" r:id="rId14"/>
  </p:sldLayoutIdLst>
  <p:transition spd="slow"/>
  <p:timing>
    <p:tnLst>
      <p:par>
        <p:cTn id="1" dur="indefinite" restart="never" nodeType="tmRoot"/>
      </p:par>
    </p:tnLst>
  </p:timing>
  <p:txStyles>
    <p:titleStyle>
      <a:lvl1pPr marL="355600" indent="-355600" algn="l" defTabSz="94773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marL="355600" indent="-355600" algn="l" defTabSz="94773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HY헤드라인M" pitchFamily="18" charset="-127"/>
        </a:defRPr>
      </a:lvl2pPr>
      <a:lvl3pPr marL="355600" indent="-355600" algn="l" defTabSz="94773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HY헤드라인M" pitchFamily="18" charset="-127"/>
        </a:defRPr>
      </a:lvl3pPr>
      <a:lvl4pPr marL="355600" indent="-355600" algn="l" defTabSz="94773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HY헤드라인M" pitchFamily="18" charset="-127"/>
        </a:defRPr>
      </a:lvl4pPr>
      <a:lvl5pPr marL="355600" indent="-355600" algn="l" defTabSz="94773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HY헤드라인M" pitchFamily="18" charset="-127"/>
        </a:defRPr>
      </a:lvl5pPr>
      <a:lvl6pPr marL="812800" indent="-355600" algn="l" defTabSz="94773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HY헤드라인M" pitchFamily="18" charset="-127"/>
        </a:defRPr>
      </a:lvl6pPr>
      <a:lvl7pPr marL="1270000" indent="-355600" algn="l" defTabSz="94773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HY헤드라인M" pitchFamily="18" charset="-127"/>
        </a:defRPr>
      </a:lvl7pPr>
      <a:lvl8pPr marL="1727200" indent="-355600" algn="l" defTabSz="94773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HY헤드라인M" pitchFamily="18" charset="-127"/>
        </a:defRPr>
      </a:lvl8pPr>
      <a:lvl9pPr marL="2184400" indent="-355600" algn="l" defTabSz="94773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HY헤드라인M" pitchFamily="18" charset="-127"/>
        </a:defRPr>
      </a:lvl9pPr>
    </p:titleStyle>
    <p:bodyStyle>
      <a:lvl1pPr marL="298450" indent="-298450" algn="l" defTabSz="947738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q"/>
        <a:defRPr sz="3000" b="1">
          <a:solidFill>
            <a:srgbClr val="010000"/>
          </a:solidFill>
          <a:latin typeface="+mn-lt"/>
          <a:ea typeface="+mn-ea"/>
          <a:cs typeface="+mn-cs"/>
        </a:defRPr>
      </a:lvl1pPr>
      <a:lvl2pPr marL="763588" indent="-287338" algn="l" defTabSz="947738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500">
          <a:solidFill>
            <a:srgbClr val="010000"/>
          </a:solidFill>
          <a:latin typeface="+mn-lt"/>
          <a:ea typeface="+mn-ea"/>
        </a:defRPr>
      </a:lvl2pPr>
      <a:lvl3pPr marL="1123950" indent="-180975" algn="l" defTabSz="947738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o"/>
        <a:defRPr sz="2100">
          <a:solidFill>
            <a:srgbClr val="010000"/>
          </a:solidFill>
          <a:latin typeface="+mn-lt"/>
          <a:ea typeface="+mn-ea"/>
        </a:defRPr>
      </a:lvl3pPr>
      <a:lvl4pPr marL="1479550" indent="-238125" algn="l" defTabSz="947738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300">
          <a:solidFill>
            <a:schemeClr val="tx1"/>
          </a:solidFill>
          <a:latin typeface="+mn-lt"/>
          <a:ea typeface="+mn-ea"/>
        </a:defRPr>
      </a:lvl4pPr>
      <a:lvl5pPr marL="1838325" indent="-238125" algn="l" defTabSz="947738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100">
          <a:solidFill>
            <a:schemeClr val="tx1"/>
          </a:solidFill>
          <a:latin typeface="+mn-lt"/>
          <a:ea typeface="+mn-ea"/>
        </a:defRPr>
      </a:lvl5pPr>
      <a:lvl6pPr marL="2295525" indent="-238125" algn="l" defTabSz="947738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100">
          <a:solidFill>
            <a:schemeClr val="tx1"/>
          </a:solidFill>
          <a:latin typeface="+mn-lt"/>
          <a:ea typeface="+mn-ea"/>
        </a:defRPr>
      </a:lvl6pPr>
      <a:lvl7pPr marL="2752725" indent="-238125" algn="l" defTabSz="947738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100">
          <a:solidFill>
            <a:schemeClr val="tx1"/>
          </a:solidFill>
          <a:latin typeface="+mn-lt"/>
          <a:ea typeface="+mn-ea"/>
        </a:defRPr>
      </a:lvl7pPr>
      <a:lvl8pPr marL="3209925" indent="-238125" algn="l" defTabSz="947738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100">
          <a:solidFill>
            <a:schemeClr val="tx1"/>
          </a:solidFill>
          <a:latin typeface="+mn-lt"/>
          <a:ea typeface="+mn-ea"/>
        </a:defRPr>
      </a:lvl8pPr>
      <a:lvl9pPr marL="3667125" indent="-238125" algn="l" defTabSz="947738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6CCE0-9558-4EF5-B3E4-707143795E84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F50D-148C-4CD4-B409-74C4560FA5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842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a-I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a-IR" smtClean="0"/>
              <a:t>Haga clic para modificar el estilo de texto del patrón</a:t>
            </a:r>
          </a:p>
          <a:p>
            <a:pPr lvl="1"/>
            <a:r>
              <a:rPr lang="es-ES" altLang="fa-IR" smtClean="0"/>
              <a:t>Segundo nivel</a:t>
            </a:r>
          </a:p>
          <a:p>
            <a:pPr lvl="2"/>
            <a:r>
              <a:rPr lang="es-ES" altLang="fa-IR" smtClean="0"/>
              <a:t>Tercer nivel</a:t>
            </a:r>
          </a:p>
          <a:p>
            <a:pPr lvl="3"/>
            <a:r>
              <a:rPr lang="es-ES" altLang="fa-IR" smtClean="0"/>
              <a:t>Cuarto nivel</a:t>
            </a:r>
          </a:p>
          <a:p>
            <a:pPr lvl="4"/>
            <a:r>
              <a:rPr lang="es-ES" altLang="fa-I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fa-I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fa-I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3F6068-FB15-4A3D-AF4C-C76739983207}" type="slidenum">
              <a:rPr lang="es-ES" altLang="fa-IR"/>
              <a:pPr/>
              <a:t>‹#›</a:t>
            </a:fld>
            <a:endParaRPr lang="es-ES" altLang="fa-IR"/>
          </a:p>
        </p:txBody>
      </p:sp>
      <p:pic>
        <p:nvPicPr>
          <p:cNvPr id="7" name="Picture 2" descr="لوگوي مركز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406" y="188640"/>
            <a:ext cx="878194" cy="9417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a-I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a-IR" smtClean="0"/>
              <a:t>Haga clic para modificar el estilo de texto del patrón</a:t>
            </a:r>
          </a:p>
          <a:p>
            <a:pPr lvl="1"/>
            <a:r>
              <a:rPr lang="es-ES" altLang="fa-IR" smtClean="0"/>
              <a:t>Segundo nivel</a:t>
            </a:r>
          </a:p>
          <a:p>
            <a:pPr lvl="2"/>
            <a:r>
              <a:rPr lang="es-ES" altLang="fa-IR" smtClean="0"/>
              <a:t>Tercer nivel</a:t>
            </a:r>
          </a:p>
          <a:p>
            <a:pPr lvl="3"/>
            <a:r>
              <a:rPr lang="es-ES" altLang="fa-IR" smtClean="0"/>
              <a:t>Cuarto nivel</a:t>
            </a:r>
          </a:p>
          <a:p>
            <a:pPr lvl="4"/>
            <a:r>
              <a:rPr lang="es-ES" altLang="fa-I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3F6068-FB15-4A3D-AF4C-C76739983207}" type="slidenum">
              <a:rPr lang="es-ES" altLang="fa-I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  <p:pic>
        <p:nvPicPr>
          <p:cNvPr id="7" name="Picture 2" descr="لوگوي مركز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3406" y="188640"/>
            <a:ext cx="878194" cy="9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6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gif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7.png"/><Relationship Id="rId5" Type="http://schemas.openxmlformats.org/officeDocument/2006/relationships/tags" Target="../tags/tag6.xml"/><Relationship Id="rId10" Type="http://schemas.openxmlformats.org/officeDocument/2006/relationships/image" Target="../media/image26.png"/><Relationship Id="rId4" Type="http://schemas.openxmlformats.org/officeDocument/2006/relationships/tags" Target="../tags/tag5.xml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6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3.xml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slide" Target="slide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596655" y="1"/>
            <a:ext cx="5471145" cy="3352799"/>
          </a:xfrm>
          <a:noFill/>
          <a:ln/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altLang="fa-IR" sz="36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دبیرخانه شورای </a:t>
            </a:r>
            <a:r>
              <a:rPr lang="fa-IR" altLang="fa-IR" sz="3600" b="1" dirty="0">
                <a:solidFill>
                  <a:schemeClr val="bg1"/>
                </a:solidFill>
                <a:cs typeface="B Zar" panose="00000400000000000000" pitchFamily="2" charset="-78"/>
              </a:rPr>
              <a:t>سیاست گذاری </a:t>
            </a:r>
            <a:r>
              <a:rPr lang="fa-IR" altLang="fa-IR" sz="36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گواهی </a:t>
            </a:r>
            <a:r>
              <a:rPr lang="fa-IR" altLang="fa-IR" sz="3600" b="1" dirty="0">
                <a:solidFill>
                  <a:schemeClr val="bg1"/>
                </a:solidFill>
                <a:cs typeface="B Zar" panose="00000400000000000000" pitchFamily="2" charset="-78"/>
              </a:rPr>
              <a:t>الکترونیکی </a:t>
            </a:r>
            <a:r>
              <a:rPr lang="fa-IR" altLang="fa-IR" sz="36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کشور</a:t>
            </a:r>
            <a:r>
              <a:rPr lang="fa-IR" altLang="fa-IR" b="1" dirty="0" smtClean="0">
                <a:solidFill>
                  <a:schemeClr val="bg1"/>
                </a:solidFill>
                <a:cs typeface="B Zar" panose="00000400000000000000" pitchFamily="2" charset="-78"/>
              </a:rPr>
              <a:t/>
            </a:r>
            <a:br>
              <a:rPr lang="fa-IR" altLang="fa-IR" b="1" dirty="0" smtClean="0">
                <a:solidFill>
                  <a:schemeClr val="bg1"/>
                </a:solidFill>
                <a:cs typeface="B Zar" panose="00000400000000000000" pitchFamily="2" charset="-78"/>
              </a:rPr>
            </a:br>
            <a:r>
              <a:rPr lang="fa-IR" altLang="fa-IR" sz="28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و مرکز توسعه تجارت الکترونیکی</a:t>
            </a:r>
            <a:r>
              <a:rPr lang="en-US" altLang="fa-IR" sz="28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 </a:t>
            </a:r>
            <a:endParaRPr lang="es-ES" altLang="fa-IR" sz="40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3995738" y="1340768"/>
            <a:ext cx="4967287" cy="129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fa-IR" sz="3600" b="1" dirty="0">
              <a:solidFill>
                <a:srgbClr val="FFFFFF"/>
              </a:solidFill>
              <a:cs typeface="B Zar" panose="00000400000000000000" pitchFamily="2" charset="-78"/>
            </a:endParaRPr>
          </a:p>
        </p:txBody>
      </p:sp>
      <p:pic>
        <p:nvPicPr>
          <p:cNvPr id="6" name="Picture 2" descr="لوگوي مركز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469" y="562436"/>
            <a:ext cx="2199273" cy="235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386">
        <p14:ripple/>
      </p:transition>
    </mc:Choice>
    <mc:Fallback xmlns="">
      <p:transition spd="slow" advTm="73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90800" y="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-3556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Homa" pitchFamily="2" charset="-78"/>
              </a:rPr>
              <a:t>قانون</a:t>
            </a:r>
            <a:endParaRPr kumimoji="0" lang="fa-IR" sz="35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8206" y="1447800"/>
            <a:ext cx="8382000" cy="4495800"/>
          </a:xfrm>
          <a:prstGeom prst="roundRect">
            <a:avLst>
              <a:gd name="adj" fmla="val 777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536575" algn="justLow" rtl="1"/>
            <a:r>
              <a:rPr lang="ar-SA" altLang="ko-KR" sz="2200" b="1" kern="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ماده </a:t>
            </a:r>
            <a:r>
              <a:rPr lang="fa-IR" altLang="ko-KR" sz="2200" b="1" kern="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48: </a:t>
            </a:r>
            <a:r>
              <a:rPr lang="ar-SA" altLang="ko-KR" sz="22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به منظور توسعه </a:t>
            </a:r>
            <a:r>
              <a:rPr lang="ar-SA" altLang="ko-KR" sz="2200" b="1" kern="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دولت الکترونيک</a:t>
            </a:r>
            <a:r>
              <a:rPr lang="ar-SA" altLang="ko-KR" sz="22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، </a:t>
            </a:r>
            <a:r>
              <a:rPr lang="ar-SA" altLang="ko-KR" sz="2200" b="1" kern="0" dirty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تجارت الکترونيک </a:t>
            </a:r>
            <a:r>
              <a:rPr lang="ar-SA" altLang="ko-KR" sz="22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و </a:t>
            </a:r>
            <a:r>
              <a:rPr lang="ar-SA" altLang="ko-KR" sz="2200" b="1" kern="0" dirty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عرضه خدمات الکترونيک</a:t>
            </a:r>
            <a:r>
              <a:rPr lang="ar-SA" altLang="ko-KR" sz="22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 و </a:t>
            </a:r>
            <a:r>
              <a:rPr lang="ar-SA" altLang="ko-KR" sz="22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اصالت بخشيدن به اسناد الکترونيک و کاهش اسناد کاغذي </a:t>
            </a:r>
            <a:r>
              <a:rPr lang="ar-SA" altLang="ko-KR" sz="22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اقدامهاي زير انجام مي‌شود:</a:t>
            </a:r>
            <a:endParaRPr lang="fa-IR" altLang="ko-KR" sz="22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536575" algn="justLow" rtl="1"/>
            <a:r>
              <a:rPr lang="ar-SA" altLang="ko-KR" sz="22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       الف ـ وزارت بازرگاني نسبت به </a:t>
            </a:r>
            <a:r>
              <a:rPr lang="ar-SA" altLang="ko-KR" sz="22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توسعه مراکز صدور گواهي الکترونيکي</a:t>
            </a:r>
            <a:r>
              <a:rPr lang="ar-SA" altLang="ko-KR" sz="2200" b="1" kern="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 و کاربرد امضاء الکترونيکي </a:t>
            </a:r>
            <a:r>
              <a:rPr lang="ar-SA" altLang="ko-KR" sz="22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به نحوي اقدام مي‌نمايد که تا پايان سال سوم برنامه سامانه‌هاي خدماتي و تجاري الکترونيکي بتوانند از اين ابزار استفاده نمايند.</a:t>
            </a:r>
            <a:br>
              <a:rPr lang="ar-SA" altLang="ko-KR" sz="22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</a:br>
            <a:r>
              <a:rPr lang="ar-SA" altLang="ko-KR" sz="22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       ب ـ </a:t>
            </a:r>
            <a:r>
              <a:rPr lang="ar-SA" altLang="ko-KR" sz="22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سند الکترونيکي </a:t>
            </a:r>
            <a:r>
              <a:rPr lang="ar-SA" altLang="ko-KR" sz="22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در حکم سند کاغذي است مشروط بر آن که </a:t>
            </a:r>
            <a:r>
              <a:rPr lang="ar-SA" altLang="ko-KR" sz="22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اصالت صدور و تماميت آن </a:t>
            </a:r>
            <a:r>
              <a:rPr lang="ar-SA" altLang="ko-KR" sz="22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محرز باشد.</a:t>
            </a:r>
            <a:endParaRPr lang="fa-IR" altLang="ko-KR" sz="22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536575" algn="just" rtl="1"/>
            <a:r>
              <a:rPr lang="ar-SA" altLang="ko-KR" sz="22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       ج ـ در هر موردي که به موجب قانون، تنظيم اوراق يا اسناد و همچنين صدور يا اعطاء مجوز، اخطار و ابلاغ، مبادله وجه و مانند آن ضروري باشد، </a:t>
            </a:r>
            <a:r>
              <a:rPr lang="ar-SA" altLang="ko-KR" sz="22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انجام الکترونيکي آن با رعايت مفاد قانون تجارت الکترونيک مجاز بوده </a:t>
            </a:r>
            <a:r>
              <a:rPr lang="ar-SA" altLang="ko-KR" sz="22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و کفايت مي‌نمايد.</a:t>
            </a:r>
            <a:br>
              <a:rPr lang="ar-SA" altLang="ko-KR" sz="22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</a:br>
            <a:endParaRPr lang="fa-IR" altLang="ko-KR" sz="22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</p:txBody>
      </p:sp>
      <p:pic>
        <p:nvPicPr>
          <p:cNvPr id="10" name="Picture 10" descr="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Gray">
          <a:xfrm flipH="1">
            <a:off x="8209230" y="1828800"/>
            <a:ext cx="24897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562600" y="838200"/>
            <a:ext cx="33386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200" b="1" dirty="0" smtClean="0">
                <a:solidFill>
                  <a:srgbClr val="003366"/>
                </a:solidFill>
                <a:cs typeface="B Titr" pitchFamily="2" charset="-78"/>
              </a:rPr>
              <a:t>برنامه پنجم توسعه</a:t>
            </a:r>
          </a:p>
        </p:txBody>
      </p:sp>
    </p:spTree>
    <p:extLst>
      <p:ext uri="{BB962C8B-B14F-4D97-AF65-F5344CB8AC3E}">
        <p14:creationId xmlns:p14="http://schemas.microsoft.com/office/powerpoint/2010/main" val="1449185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90800" y="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-3556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Homa" pitchFamily="2" charset="-78"/>
              </a:rPr>
              <a:t>قانون</a:t>
            </a:r>
            <a:endParaRPr kumimoji="0" lang="fa-IR" sz="35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38200" y="1371600"/>
            <a:ext cx="8001000" cy="5257800"/>
          </a:xfrm>
          <a:prstGeom prst="roundRect">
            <a:avLst>
              <a:gd name="adj" fmla="val 777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536575" algn="justLow" rtl="1"/>
            <a:r>
              <a:rPr lang="ar-SA" altLang="ko-KR" sz="2000" b="1" kern="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ماده </a:t>
            </a:r>
            <a:r>
              <a:rPr lang="fa-IR" altLang="ko-KR" sz="2000" b="1" kern="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46: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بسط خدمات دولت الکترونيک، صنعت فناوري اطلاعات، سواد اطلاعاتي و افزايش بهره‎وري در حوزه‎هاي اقتصادي، اجتماعي و فرهنگي </a:t>
            </a: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987425" indent="361950" algn="justLow" rtl="1">
              <a:buFont typeface="Wingdings" pitchFamily="2" charset="2"/>
              <a:buChar char="q"/>
            </a:pP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بند ج: </a:t>
            </a:r>
            <a:r>
              <a:rPr lang="ar-SA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کليه دستگاههاي اجرائي </a:t>
            </a:r>
            <a:endParaRPr lang="fa-IR" altLang="ko-KR" sz="2000" b="1" kern="0" dirty="0" smtClean="0">
              <a:solidFill>
                <a:srgbClr val="CC00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1444625" lvl="1" indent="361950" algn="justLow" rtl="1">
              <a:buFont typeface="Wingdings" pitchFamily="2" charset="2"/>
              <a:buChar char="§"/>
            </a:pP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ارسال و دريافت الکترونيکي کليه استعلامات بين دستگاهي و واحدهاي تابعه</a:t>
            </a: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تا پايان سال دوم برنامه</a:t>
            </a: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با استفاده از شبکه ملي اطلاعات و رعايت امنيت </a:t>
            </a: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1444625" lvl="1" indent="361950" algn="justLow" rtl="1">
              <a:buFont typeface="Wingdings" pitchFamily="2" charset="2"/>
              <a:buChar char="§"/>
            </a:pP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عرضه</a:t>
            </a: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خدمات قابل ارائه خود به صورت الکترونيکي از طريق شبکه ملي اطلاعات</a:t>
            </a: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تا پايان برنامه</a:t>
            </a: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987425" indent="361950" algn="justLow" rtl="1">
              <a:buFont typeface="Wingdings" pitchFamily="2" charset="2"/>
              <a:buChar char="q"/>
            </a:pP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بند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د </a:t>
            </a: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: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 </a:t>
            </a:r>
            <a:r>
              <a:rPr lang="ar-SA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وزارت کشور (سازمان ثبت احوال)</a:t>
            </a:r>
            <a:endParaRPr lang="fa-IR" altLang="ko-KR" sz="2000" b="1" kern="0" dirty="0" smtClean="0">
              <a:solidFill>
                <a:srgbClr val="CC00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1444625" lvl="1" indent="361950" algn="justLow" rtl="1">
              <a:buFont typeface="Wingdings" pitchFamily="2" charset="2"/>
              <a:buChar char="§"/>
            </a:pP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تکميل و اصلاح پايگاه اطلاعات هويتي</a:t>
            </a: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و صدور گواهي (امضاء الکترونيکي) و ساير کاربردها</a:t>
            </a: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،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 تأمين و صدور کارت هوشمند ملي چند منظوره براي آحاد مردم</a:t>
            </a: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تا پايان برنامه </a:t>
            </a: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987425" indent="361950" algn="justLow" rtl="1">
              <a:buFont typeface="Wingdings" pitchFamily="2" charset="2"/>
              <a:buChar char="q"/>
            </a:pP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بند ز:</a:t>
            </a:r>
            <a:r>
              <a:rPr lang="ar-SA" sz="2000" dirty="0" smtClean="0">
                <a:solidFill>
                  <a:srgbClr val="003366"/>
                </a:solidFill>
                <a:cs typeface="B Nazanin" pitchFamily="2" charset="-78"/>
              </a:rPr>
              <a:t> </a:t>
            </a:r>
            <a:r>
              <a:rPr lang="ar-SA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سازمان ثبت اسناد و املاک کشور و وزارت بازرگاني با همکاري سازمان امور مالياتي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گسترش سامانه الکترونيکي امن معاملات املاک و مستغلات در سطح کشور</a:t>
            </a: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</p:txBody>
      </p:sp>
      <p:pic>
        <p:nvPicPr>
          <p:cNvPr id="10" name="Picture 10" descr="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Gray">
          <a:xfrm flipH="1">
            <a:off x="8361630" y="1524000"/>
            <a:ext cx="24897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562600" y="838200"/>
            <a:ext cx="33386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200" b="1" dirty="0" smtClean="0">
                <a:solidFill>
                  <a:srgbClr val="003366"/>
                </a:solidFill>
                <a:cs typeface="B Titr" pitchFamily="2" charset="-78"/>
              </a:rPr>
              <a:t>برنامه پنجم توسعه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90800" y="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-3556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Homa" pitchFamily="2" charset="-78"/>
              </a:rPr>
              <a:t>قانون</a:t>
            </a:r>
            <a:endParaRPr kumimoji="0" lang="fa-IR" sz="35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838200"/>
            <a:ext cx="33386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200" b="1" dirty="0" smtClean="0">
                <a:solidFill>
                  <a:srgbClr val="003366"/>
                </a:solidFill>
                <a:cs typeface="B Titr" pitchFamily="2" charset="-78"/>
              </a:rPr>
              <a:t>برنامه پنجم توسعه (ادامه)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38200" y="1447800"/>
            <a:ext cx="8001000" cy="2590800"/>
          </a:xfrm>
          <a:prstGeom prst="roundRect">
            <a:avLst>
              <a:gd name="adj" fmla="val 1619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536575" algn="justLow" rtl="1"/>
            <a:r>
              <a:rPr lang="ar-SA" altLang="ko-KR" sz="2000" b="1" kern="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ماده </a:t>
            </a:r>
            <a:r>
              <a:rPr lang="fa-IR" altLang="ko-KR" sz="2000" b="1" kern="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49: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توسعه و تقويت نظام بانکداري </a:t>
            </a: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987425" indent="361950" algn="justLow" rtl="1">
              <a:buFont typeface="Wingdings" pitchFamily="2" charset="2"/>
              <a:buChar char="q"/>
            </a:pP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بند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ب</a:t>
            </a: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: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 ايجاد و بهره‌برداري </a:t>
            </a:r>
            <a:r>
              <a:rPr lang="ar-SA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مرکز صدور گواهي الکترونيک براي شبکه بانکي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با </a:t>
            </a:r>
            <a:r>
              <a:rPr lang="ar-SA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همکاري مرکز صدور گواهي الکترونيکي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کشور توسط بانک مرکزي جمهوري اسلامي ايران به منظور افزايش امنيت تبادل اطلاعات الکترونيکي</a:t>
            </a: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987425" indent="361950" algn="justLow" rtl="1">
              <a:buFont typeface="Wingdings" pitchFamily="2" charset="2"/>
              <a:buChar char="q"/>
            </a:pP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987425" indent="361950" algn="justLow" rtl="1">
              <a:buClr>
                <a:srgbClr val="003366"/>
              </a:buClr>
              <a:buFont typeface="Wingdings" pitchFamily="2" charset="2"/>
              <a:buChar char="q"/>
            </a:pP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ت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بصره ـ </a:t>
            </a:r>
            <a:r>
              <a:rPr lang="ar-SA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کليه بانک</a:t>
            </a:r>
            <a:r>
              <a:rPr lang="fa-IR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‌</a:t>
            </a:r>
            <a:r>
              <a:rPr lang="ar-SA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ها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امکان استفاده از امضاء الکترونيکي را در تعاملات بانکي خود تسهيل نمايند.</a:t>
            </a: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536575" algn="justLow" rtl="1"/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      </a:t>
            </a: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</p:txBody>
      </p:sp>
      <p:pic>
        <p:nvPicPr>
          <p:cNvPr id="12" name="Picture 10" descr="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Gray">
          <a:xfrm flipH="1">
            <a:off x="8305800" y="1600200"/>
            <a:ext cx="24897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 bwMode="auto">
          <a:xfrm>
            <a:off x="838200" y="4114800"/>
            <a:ext cx="8001000" cy="2590800"/>
          </a:xfrm>
          <a:prstGeom prst="roundRect">
            <a:avLst>
              <a:gd name="adj" fmla="val 1619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536575" algn="justLow" rtl="1"/>
            <a:r>
              <a:rPr lang="ar-SA" altLang="ko-KR" sz="2000" b="1" kern="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ماده </a:t>
            </a:r>
            <a:r>
              <a:rPr lang="fa-IR" altLang="ko-KR" sz="2000" b="1" kern="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120: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سازمان امور مالياتي </a:t>
            </a: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/ ایجاد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پايگاه اطلاعات مؤديان مالياتي تا پايان برنامه </a:t>
            </a: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987425" indent="361950" algn="justLow" rtl="1">
              <a:buFont typeface="Wingdings" pitchFamily="2" charset="2"/>
              <a:buChar char="q"/>
            </a:pP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تبصره 1: استفاده از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فناوري‌هاي نوين نظير خدمات پست الکترونيکي، </a:t>
            </a:r>
            <a:r>
              <a:rPr lang="ar-SA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امضاء الکترونيکي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به‌منظور تسهيل در دريافت اظهارنامه‌هاي مالياتي و ساير اوراق</a:t>
            </a: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987425" indent="361950" algn="justLow" rtl="1">
              <a:buFont typeface="Wingdings" pitchFamily="2" charset="2"/>
              <a:buChar char="q"/>
            </a:pP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تبصره2</a:t>
            </a: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: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 سازمان امور مـالياتي موظف است با همکاري مراکز دولتي صدور گواهي الکتـرونيکي ريشه و براساس ضـوابط آن مرکز حداکثر </a:t>
            </a:r>
            <a:r>
              <a:rPr lang="ar-SA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تا پـايان سال دوم برنامه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 نسبت به‌</a:t>
            </a:r>
            <a:r>
              <a:rPr lang="ar-SA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راه‌اندازي مرکز صدور گواهي الکترونيکي مياني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اقدام نماي</a:t>
            </a:r>
            <a:r>
              <a:rPr lang="fa-IR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د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.</a:t>
            </a: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536575" algn="justLow" rtl="1"/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      </a:t>
            </a: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</p:txBody>
      </p:sp>
      <p:pic>
        <p:nvPicPr>
          <p:cNvPr id="14" name="Picture 10" descr="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Gray">
          <a:xfrm flipH="1">
            <a:off x="8305800" y="4267200"/>
            <a:ext cx="24897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90800" y="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-3556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Homa" pitchFamily="2" charset="-78"/>
              </a:rPr>
              <a:t>قانون</a:t>
            </a:r>
            <a:endParaRPr kumimoji="0" lang="fa-IR" sz="35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838200"/>
            <a:ext cx="33386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200" b="1" dirty="0" smtClean="0">
                <a:solidFill>
                  <a:srgbClr val="003366"/>
                </a:solidFill>
                <a:cs typeface="B Titr" pitchFamily="2" charset="-78"/>
              </a:rPr>
              <a:t>برنامه پنجم توسعه (ادامه)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38200" y="1447800"/>
            <a:ext cx="8001000" cy="2819400"/>
          </a:xfrm>
          <a:prstGeom prst="roundRect">
            <a:avLst>
              <a:gd name="adj" fmla="val 1394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536575" algn="justLow" rtl="1"/>
            <a:r>
              <a:rPr lang="ar-SA" altLang="ko-KR" sz="2000" b="1" kern="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ماده </a:t>
            </a:r>
            <a:r>
              <a:rPr lang="fa-IR" altLang="ko-KR" sz="2000" b="1" kern="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90: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به </a:t>
            </a:r>
            <a:r>
              <a:rPr lang="ar-SA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بانک مرکزي جمهوري اسلامي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ايران اجازه داده مي‌شود در سال اول برنامه، نسبت به موارد زير اقدام نمايد:</a:t>
            </a: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639763" indent="-374650" algn="justLow" rtl="1">
              <a:buFont typeface="Wingdings" pitchFamily="2" charset="2"/>
              <a:buChar char="q"/>
            </a:pP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الف ـ تکميل سامانه جامع تبادل اطلاعات مشتريان با مشارکت کليه مؤسسات پولي، مالي، سازمان امور مالياتي و ساير سازمانها و شرکتهاي ارائه‌دهنده خدمات عمومي داراي اطلاعات موردنياز سامانه فوق</a:t>
            </a: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639763" indent="-374650" algn="justLow" rtl="1">
              <a:buFont typeface="Wingdings" pitchFamily="2" charset="2"/>
              <a:buChar char="q"/>
            </a:pP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ب ـ فراهم نمودن </a:t>
            </a:r>
            <a:r>
              <a:rPr lang="ar-SA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امکان احراز صحت اسناد و اطلاعات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ارائه‌شده توسط مشتريان به بانکها به صورت الکترونيکي از </a:t>
            </a:r>
            <a:r>
              <a:rPr lang="ar-SA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طريق وزارت کشور (سازمان ثبت احوال کشور)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و</a:t>
            </a:r>
            <a:r>
              <a:rPr lang="ar-SA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 قوه‌قضائيه (سازمان ثبت اسناد و املاک کشور)</a:t>
            </a:r>
            <a:endParaRPr lang="fa-IR" altLang="ko-KR" sz="2000" b="1" kern="0" dirty="0" smtClean="0">
              <a:solidFill>
                <a:srgbClr val="CC00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639763" indent="-374650" algn="justLow" rtl="1"/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/>
            </a:r>
            <a:b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</a:b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</p:txBody>
      </p:sp>
      <p:pic>
        <p:nvPicPr>
          <p:cNvPr id="12" name="Picture 10" descr="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Gray">
          <a:xfrm flipH="1">
            <a:off x="8305800" y="1600200"/>
            <a:ext cx="24897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 bwMode="auto">
          <a:xfrm>
            <a:off x="914400" y="4419600"/>
            <a:ext cx="8001000" cy="2057400"/>
          </a:xfrm>
          <a:prstGeom prst="roundRect">
            <a:avLst>
              <a:gd name="adj" fmla="val 1394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536575" algn="justLow" rtl="1"/>
            <a:r>
              <a:rPr lang="ar-SA" altLang="ko-KR" sz="2000" b="1" kern="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ماده </a:t>
            </a:r>
            <a:r>
              <a:rPr lang="fa-IR" altLang="ko-KR" sz="2000" b="1" kern="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211- بند م: </a:t>
            </a:r>
            <a:r>
              <a:rPr lang="ar-SA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سازمان ثبت اسناد و املاک کشور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مکلف است در راستاي توسعه سامانه يکپارچه ثبت اسناد و املاک و راه‌اندازي مرکز ملي داده‌هاي ثبتي، نسبت به الکترونيکي کردن کليه مراحل ثبت معاملات تا پايان سال دوم برنامه اقدام کند، به‌نحوي که امکان پاسخ آني و الکترونيک به استعلامات ثبتي و ثبت آني معاملات با به کارگيري </a:t>
            </a:r>
            <a:r>
              <a:rPr lang="ar-SA" altLang="ko-KR" sz="2000" b="1" kern="0" dirty="0" smtClean="0">
                <a:solidFill>
                  <a:srgbClr val="CC00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امضاء الکترونيکي مطمئن </a:t>
            </a:r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>فراهم شود.</a:t>
            </a:r>
            <a:b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</a:b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536575" algn="justLow" rtl="1"/>
            <a:endParaRPr lang="fa-IR" altLang="ko-KR" sz="2000" b="1" kern="0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  <a:p>
            <a:pPr marL="536575" algn="justLow" rtl="1"/>
            <a: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  <a:t/>
            </a:r>
            <a:br>
              <a:rPr lang="ar-SA" altLang="ko-KR" sz="2000" b="1" kern="0" dirty="0" smtClean="0">
                <a:solidFill>
                  <a:srgbClr val="003366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</a:rPr>
            </a:br>
            <a:endParaRPr lang="fa-IR" altLang="ko-KR" sz="20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</p:txBody>
      </p:sp>
      <p:pic>
        <p:nvPicPr>
          <p:cNvPr id="15" name="Picture 14" descr="Home-icon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وان 1"/>
          <p:cNvSpPr>
            <a:spLocks noGrp="1"/>
          </p:cNvSpPr>
          <p:nvPr>
            <p:ph type="title" idx="4294967295"/>
          </p:nvPr>
        </p:nvSpPr>
        <p:spPr>
          <a:xfrm>
            <a:off x="1128713" y="44450"/>
            <a:ext cx="8015287" cy="8699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/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آيين‌نامه اجرايي ماده (32) قانون تجارت الكترونيكي</a:t>
            </a:r>
          </a:p>
        </p:txBody>
      </p:sp>
      <p:sp>
        <p:nvSpPr>
          <p:cNvPr id="43011" name="نگهدارنده مکان محتوا 2"/>
          <p:cNvSpPr>
            <a:spLocks noGrp="1"/>
          </p:cNvSpPr>
          <p:nvPr>
            <p:ph sz="half" idx="4294967295"/>
          </p:nvPr>
        </p:nvSpPr>
        <p:spPr>
          <a:xfrm>
            <a:off x="533400" y="2492375"/>
            <a:ext cx="4038600" cy="40322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rtl="1">
              <a:buNone/>
            </a:pP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ح- معاون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ذي‌ربط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رييس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كل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بانك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مركزي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جمهوري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اسلامي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ايران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endParaRPr lang="en-US" sz="2000" b="1" dirty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" rtl="1" eaLnBrk="1" hangingPunct="1">
              <a:buFontTx/>
              <a:buNone/>
            </a:pP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خ-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رييس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اتاق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بازرگاني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و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صنايع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و معادن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ايران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" rtl="1" eaLnBrk="1" hangingPunct="1">
              <a:buFontTx/>
              <a:buNone/>
            </a:pP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د-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رييس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سازمان ثبت اسناد و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املاك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كشور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" rtl="1" eaLnBrk="1" hangingPunct="1">
              <a:buFontTx/>
              <a:buNone/>
            </a:pP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ذ-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رييس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سازمان نظام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صنفي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رايانه‌اي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" rtl="1" eaLnBrk="1" hangingPunct="1">
              <a:buFontTx/>
              <a:buNone/>
            </a:pP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ر-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دبير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شوراي‌عالي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انفورماتيك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" rtl="1" eaLnBrk="1" hangingPunct="1">
              <a:buFontTx/>
              <a:buNone/>
            </a:pP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ز-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دبير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شوراي‌عالي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فناوري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اطلاعات </a:t>
            </a:r>
            <a:endParaRPr lang="en-US" sz="2000" b="1" dirty="0" smtClean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" rtl="1" eaLnBrk="1" hangingPunct="1">
              <a:buFontTx/>
              <a:buNone/>
            </a:pP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ژ-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رييس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مركز توسعه تجارت الكترونيكي به عنوان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دبير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شورا </a:t>
            </a:r>
            <a:endParaRPr lang="fa-IR" sz="2000" b="1" dirty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" rtl="1" eaLnBrk="1" hangingPunct="1">
              <a:buFontTx/>
              <a:buNone/>
            </a:pP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س- يك تا سه نفر مشاور خبره با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پيشنهاد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رييس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و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تأييد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اكثريت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ساير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اعضاي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شورا </a:t>
            </a:r>
            <a:endParaRPr lang="en-US" sz="2000" b="1" dirty="0" smtClean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" rtl="1" eaLnBrk="1" hangingPunct="1">
              <a:buFontTx/>
              <a:buNone/>
            </a:pPr>
            <a:endParaRPr lang="fa-IR" sz="2000" b="1" dirty="0" smtClean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2" name="نگهدارنده مکان محتوا 1"/>
          <p:cNvSpPr>
            <a:spLocks noGrp="1"/>
          </p:cNvSpPr>
          <p:nvPr>
            <p:ph sz="half" idx="4294967295"/>
          </p:nvPr>
        </p:nvSpPr>
        <p:spPr>
          <a:xfrm>
            <a:off x="4876800" y="2492375"/>
            <a:ext cx="4038600" cy="41052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Low" rtl="1" eaLnBrk="1" hangingPunct="1">
              <a:buFontTx/>
              <a:buNone/>
            </a:pP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الف-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وزير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صنعت معدن تجارت</a:t>
            </a:r>
          </a:p>
          <a:p>
            <a:pPr algn="justLow" rtl="1" eaLnBrk="1" hangingPunct="1">
              <a:buFontTx/>
              <a:buNone/>
            </a:pP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ب- 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معاون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ذي‌ربط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وزير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دادگستري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endParaRPr lang="en-US" sz="2000" b="1" dirty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Low" rtl="1" eaLnBrk="1" hangingPunct="1">
              <a:buFontTx/>
              <a:buNone/>
            </a:pP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پ- معاون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ذي‌ربط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وزير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اطلاعات </a:t>
            </a:r>
            <a:endParaRPr lang="en-US" sz="2000" b="1" dirty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Low" rtl="1" eaLnBrk="1" hangingPunct="1">
              <a:buFontTx/>
              <a:buNone/>
            </a:pP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ت- معاون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ذي‌ربط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وزير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ارتباطات و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فناوري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اطلاعات</a:t>
            </a:r>
            <a:endParaRPr lang="en-US" sz="2000" b="1" dirty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Low" rtl="1" eaLnBrk="1" hangingPunct="1">
              <a:buFontTx/>
              <a:buNone/>
            </a:pP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ث- معاون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ذي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ربط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وزير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امور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اقتصادي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و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دارايي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endParaRPr lang="en-US" sz="2000" b="1" dirty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Low" rtl="1" eaLnBrk="1" hangingPunct="1">
              <a:buFontTx/>
              <a:buNone/>
            </a:pP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ج- معاون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ذي‌ربط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وزير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بهداشت، درمان و آموزش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پزشكي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</a:p>
          <a:p>
            <a:pPr algn="just" rtl="1">
              <a:buNone/>
            </a:pP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چ- معاون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ذي‌ربط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معاونت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برنامه‌ريزي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ونظارت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راهبردي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0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رييس</a:t>
            </a:r>
            <a:r>
              <a:rPr lang="fa-IR" sz="20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جمهور </a:t>
            </a:r>
            <a:endParaRPr lang="en-US" sz="2000" b="1" dirty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</p:txBody>
      </p:sp>
      <p:cxnSp>
        <p:nvCxnSpPr>
          <p:cNvPr id="4" name="متصل کننده مستقیم 3"/>
          <p:cNvCxnSpPr/>
          <p:nvPr/>
        </p:nvCxnSpPr>
        <p:spPr>
          <a:xfrm>
            <a:off x="4644008" y="2420888"/>
            <a:ext cx="0" cy="40324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نگهدارنده مکان محتوا 1"/>
          <p:cNvSpPr txBox="1">
            <a:spLocks/>
          </p:cNvSpPr>
          <p:nvPr/>
        </p:nvSpPr>
        <p:spPr>
          <a:xfrm>
            <a:off x="424272" y="1143000"/>
            <a:ext cx="8439472" cy="86409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fa-IR" sz="2000" b="1" dirty="0" smtClean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ماده 2- 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به منظور حفظ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يكپارچگي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 و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سياست‌گذاري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 در حوزه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زيرساخت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‌ كليد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عمومي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 كشور شوراي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سياست‌گذاري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 گواهي الكترونيكي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مركب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 از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اعضاي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 زير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تشكيل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 </a:t>
            </a:r>
            <a:r>
              <a:rPr lang="fa-IR" sz="20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مي‌شود</a:t>
            </a:r>
            <a:r>
              <a:rPr lang="fa-IR" sz="20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: </a:t>
            </a:r>
            <a:endParaRPr lang="en-US" sz="2000" b="1" dirty="0" smtClean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82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وان 1"/>
          <p:cNvSpPr>
            <a:spLocks noGrp="1"/>
          </p:cNvSpPr>
          <p:nvPr>
            <p:ph type="title" idx="4294967295"/>
          </p:nvPr>
        </p:nvSpPr>
        <p:spPr>
          <a:xfrm>
            <a:off x="1828800" y="44450"/>
            <a:ext cx="7315200" cy="9461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 rtl="1"/>
            <a:r>
              <a:rPr lang="fa-IR" sz="3200" dirty="0">
                <a:solidFill>
                  <a:schemeClr val="bg1"/>
                </a:solidFill>
                <a:cs typeface="B Titr" pitchFamily="2" charset="-78"/>
              </a:rPr>
              <a:t>آيين‌نامه اجرايي ماده (</a:t>
            </a:r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32</a:t>
            </a:r>
            <a:r>
              <a:rPr lang="fa-IR" sz="3200" dirty="0">
                <a:solidFill>
                  <a:schemeClr val="bg1"/>
                </a:solidFill>
                <a:cs typeface="B Titr" pitchFamily="2" charset="-78"/>
              </a:rPr>
              <a:t>) قانون تجارت الكترونيكي</a:t>
            </a:r>
          </a:p>
        </p:txBody>
      </p:sp>
      <p:sp>
        <p:nvSpPr>
          <p:cNvPr id="44035" name="نگهدارنده مکان محتوا 2"/>
          <p:cNvSpPr>
            <a:spLocks noGrp="1"/>
          </p:cNvSpPr>
          <p:nvPr>
            <p:ph idx="4294967295"/>
          </p:nvPr>
        </p:nvSpPr>
        <p:spPr>
          <a:xfrm>
            <a:off x="457200" y="1557338"/>
            <a:ext cx="8686800" cy="4937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justLow" rtl="1" eaLnBrk="1" hangingPunct="1">
              <a:buFontTx/>
              <a:buNone/>
            </a:pPr>
            <a:r>
              <a:rPr lang="fa-IR" sz="2400" b="1" dirty="0" smtClean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ماده 3-</a:t>
            </a:r>
            <a:r>
              <a:rPr lang="fa-IR" sz="24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4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وظايف</a:t>
            </a:r>
            <a:r>
              <a:rPr lang="fa-IR" sz="24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شورا به شرح زير تعيين </a:t>
            </a:r>
            <a:r>
              <a:rPr lang="fa-IR" sz="24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مي‌شود</a:t>
            </a:r>
            <a:r>
              <a:rPr lang="fa-IR" sz="24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: </a:t>
            </a:r>
            <a:endParaRPr lang="en-US" sz="2400" b="1" dirty="0" smtClean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</a:pP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الف-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بررسي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سياست‌هاي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كلان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و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برنامه‌هاي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مربوط به حوزه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زيرساخت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 كليد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عمومي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كشور </a:t>
            </a:r>
          </a:p>
          <a:p>
            <a:pPr algn="just" rtl="1" eaLnBrk="1" hangingPunct="1">
              <a:lnSpc>
                <a:spcPct val="150000"/>
              </a:lnSpc>
              <a:buFontTx/>
              <a:buNone/>
            </a:pP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ب- صدور مجوز ایجاد مركز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ريشه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endParaRPr lang="en-US" sz="2200" b="1" dirty="0" smtClean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</a:pP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پ-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تصويب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و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به‌روزرساني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سياست‌ها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و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دستورالعمل‌هاي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گواهي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مركز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ريشه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و مياني </a:t>
            </a:r>
            <a:endParaRPr lang="en-US" sz="2200" b="1" dirty="0" smtClean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</a:pP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ت- </a:t>
            </a:r>
            <a:r>
              <a:rPr lang="fa-IR" sz="2200" b="1" dirty="0" err="1" smtClean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تصويب</a:t>
            </a:r>
            <a:r>
              <a:rPr lang="fa-IR" sz="2200" b="1" dirty="0" smtClean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b="1" dirty="0" err="1" smtClean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استاندارد‌ها</a:t>
            </a:r>
            <a:r>
              <a:rPr lang="fa-IR" sz="2200" b="1" dirty="0" smtClean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، رويه‌‌ها و </a:t>
            </a:r>
            <a:r>
              <a:rPr lang="fa-IR" sz="2200" b="1" dirty="0" err="1" smtClean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دستورالعمل‌هاي</a:t>
            </a:r>
            <a:r>
              <a:rPr lang="fa-IR" sz="2200" b="1" dirty="0" smtClean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اجرايي </a:t>
            </a:r>
            <a:r>
              <a:rPr lang="fa-IR" sz="2200" b="1" dirty="0" err="1" smtClean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گواهي</a:t>
            </a:r>
            <a:r>
              <a:rPr lang="fa-IR" sz="2200" b="1" dirty="0" smtClean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الكترونيكي </a:t>
            </a:r>
            <a:endParaRPr lang="en-US" sz="2200" b="1" dirty="0" smtClean="0">
              <a:solidFill>
                <a:srgbClr val="00B05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</a:pP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ث-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ايفاي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نقش به عنوان مرجع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هماهنگ‌كننده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در مورد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فعاليت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حوزه‌هاي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گوناگون اجرايي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براي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ارايه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خدمات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رايانه‌اي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صدور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گواهي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مبتني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بر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زيرساخت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‌ كليد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عمومي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و نحوه تعامل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مراكز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صدور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گواهي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داخلي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با مركز صدور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گواهي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خارجي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و هرگونه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تفسير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كاربردپذيري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مفاد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سياست‌هاي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گواهي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ريشه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و مياني </a:t>
            </a:r>
            <a:endParaRPr lang="en-US" sz="2200" b="1" dirty="0" smtClean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</a:pP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ج- نظارت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عاليه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و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بررسي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گزارش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عملكرد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و تخلفات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احتمالي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مراكز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b="1" dirty="0" err="1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ريشه</a:t>
            </a:r>
            <a:r>
              <a:rPr lang="fa-IR" sz="22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 و مياني و در صورت لزوم لغو مجوز آنها. </a:t>
            </a:r>
            <a:endParaRPr lang="en-US" sz="2200" b="1" dirty="0" smtClean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  <a:p>
            <a:pPr algn="justLow" rtl="1" eaLnBrk="1" hangingPunct="1">
              <a:buFontTx/>
              <a:buNone/>
            </a:pPr>
            <a:endParaRPr lang="fa-IR" sz="2000" b="1" dirty="0" smtClean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51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90800" y="-762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-3556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Homa" pitchFamily="2" charset="-78"/>
              </a:rPr>
              <a:t>ساختار</a:t>
            </a:r>
            <a:r>
              <a:rPr kumimoji="0" lang="fa-IR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Homa" pitchFamily="2" charset="-78"/>
              </a:rPr>
              <a:t> زیرساخت کلید عمومی کشور </a:t>
            </a:r>
            <a:endParaRPr kumimoji="0" lang="fa-I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67000"/>
            <a:ext cx="91440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مراکز مياني</a:t>
            </a:r>
            <a:endParaRPr lang="fa-IR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725269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شوراي سياستگذاري گواهي الکترونيکي کشور</a:t>
            </a:r>
            <a:endParaRPr lang="fa-IR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cxnSp>
        <p:nvCxnSpPr>
          <p:cNvPr id="5" name="Shape 28"/>
          <p:cNvCxnSpPr/>
          <p:nvPr/>
        </p:nvCxnSpPr>
        <p:spPr>
          <a:xfrm rot="16200000" flipH="1">
            <a:off x="5343852" y="1490336"/>
            <a:ext cx="581445" cy="2734748"/>
          </a:xfrm>
          <a:prstGeom prst="bentConnector3">
            <a:avLst>
              <a:gd name="adj1" fmla="val 50000"/>
            </a:avLst>
          </a:prstGeom>
          <a:ln>
            <a:solidFill>
              <a:srgbClr val="0033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hape 29"/>
          <p:cNvCxnSpPr>
            <a:endCxn id="27" idx="0"/>
          </p:cNvCxnSpPr>
          <p:nvPr/>
        </p:nvCxnSpPr>
        <p:spPr>
          <a:xfrm rot="5400000">
            <a:off x="4000500" y="2857500"/>
            <a:ext cx="533400" cy="1588"/>
          </a:xfrm>
          <a:prstGeom prst="bentConnector3">
            <a:avLst>
              <a:gd name="adj1" fmla="val 50000"/>
            </a:avLst>
          </a:prstGeom>
          <a:ln>
            <a:solidFill>
              <a:srgbClr val="0033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hape 29"/>
          <p:cNvCxnSpPr/>
          <p:nvPr/>
        </p:nvCxnSpPr>
        <p:spPr>
          <a:xfrm rot="5400000">
            <a:off x="2791151" y="1672384"/>
            <a:ext cx="581445" cy="2370652"/>
          </a:xfrm>
          <a:prstGeom prst="bentConnector3">
            <a:avLst>
              <a:gd name="adj1" fmla="val 50000"/>
            </a:avLst>
          </a:prstGeom>
          <a:ln>
            <a:solidFill>
              <a:srgbClr val="0033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hape 28"/>
          <p:cNvCxnSpPr/>
          <p:nvPr/>
        </p:nvCxnSpPr>
        <p:spPr>
          <a:xfrm rot="16200000" flipH="1">
            <a:off x="7398544" y="3893344"/>
            <a:ext cx="404812" cy="1104900"/>
          </a:xfrm>
          <a:prstGeom prst="bentConnector3">
            <a:avLst>
              <a:gd name="adj1" fmla="val 50000"/>
            </a:avLst>
          </a:prstGeom>
          <a:ln>
            <a:solidFill>
              <a:srgbClr val="003366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hape 28"/>
          <p:cNvCxnSpPr/>
          <p:nvPr/>
        </p:nvCxnSpPr>
        <p:spPr>
          <a:xfrm rot="5400000">
            <a:off x="6581989" y="4181689"/>
            <a:ext cx="404812" cy="528211"/>
          </a:xfrm>
          <a:prstGeom prst="bentConnector3">
            <a:avLst>
              <a:gd name="adj1" fmla="val 50000"/>
            </a:avLst>
          </a:prstGeom>
          <a:ln>
            <a:solidFill>
              <a:srgbClr val="003366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638800" y="4572000"/>
            <a:ext cx="6096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rgbClr val="008000"/>
                </a:solidFill>
              </a:rPr>
              <a:t>RA</a:t>
            </a:r>
            <a:endParaRPr lang="fa-IR" sz="1200" b="1" dirty="0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3048000"/>
            <a:ext cx="106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مراکز ميانی دولتي</a:t>
            </a:r>
            <a:endParaRPr lang="fa-IR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3048000"/>
            <a:ext cx="91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مراکز ميانی خصوصي</a:t>
            </a:r>
            <a:endParaRPr lang="fa-IR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800" y="4611469"/>
            <a:ext cx="76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مراکز تابعه</a:t>
            </a:r>
            <a:endParaRPr lang="fa-IR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cxnSp>
        <p:nvCxnSpPr>
          <p:cNvPr id="14" name="Shape 28"/>
          <p:cNvCxnSpPr/>
          <p:nvPr/>
        </p:nvCxnSpPr>
        <p:spPr>
          <a:xfrm rot="16200000" flipH="1">
            <a:off x="4464844" y="4236244"/>
            <a:ext cx="404812" cy="419100"/>
          </a:xfrm>
          <a:prstGeom prst="bentConnector3">
            <a:avLst>
              <a:gd name="adj1" fmla="val 50000"/>
            </a:avLst>
          </a:prstGeom>
          <a:ln>
            <a:solidFill>
              <a:srgbClr val="0033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hape 28"/>
          <p:cNvCxnSpPr/>
          <p:nvPr/>
        </p:nvCxnSpPr>
        <p:spPr>
          <a:xfrm rot="5400000">
            <a:off x="3648289" y="3838789"/>
            <a:ext cx="404812" cy="1214011"/>
          </a:xfrm>
          <a:prstGeom prst="bentConnector3">
            <a:avLst>
              <a:gd name="adj1" fmla="val 50000"/>
            </a:avLst>
          </a:prstGeom>
          <a:ln>
            <a:solidFill>
              <a:srgbClr val="0033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962900" y="5524500"/>
            <a:ext cx="381000" cy="1588"/>
          </a:xfrm>
          <a:prstGeom prst="line">
            <a:avLst/>
          </a:prstGeom>
          <a:ln>
            <a:solidFill>
              <a:srgbClr val="0033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362200" y="4419600"/>
            <a:ext cx="6096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rgbClr val="008000"/>
                </a:solidFill>
              </a:rPr>
              <a:t>RA</a:t>
            </a:r>
            <a:endParaRPr lang="fa-IR" sz="1200" b="1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4382869"/>
            <a:ext cx="76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مراکز تابعه</a:t>
            </a:r>
            <a:endParaRPr lang="fa-IR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4686300" y="5524500"/>
            <a:ext cx="381000" cy="1588"/>
          </a:xfrm>
          <a:prstGeom prst="line">
            <a:avLst/>
          </a:prstGeom>
          <a:ln>
            <a:solidFill>
              <a:srgbClr val="0033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524794" y="4647406"/>
            <a:ext cx="762000" cy="1588"/>
          </a:xfrm>
          <a:prstGeom prst="line">
            <a:avLst/>
          </a:prstGeom>
          <a:ln>
            <a:solidFill>
              <a:srgbClr val="0033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162800" y="5943600"/>
            <a:ext cx="6096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rgbClr val="008000"/>
                </a:solidFill>
              </a:rPr>
              <a:t>RA</a:t>
            </a:r>
            <a:endParaRPr lang="fa-IR" sz="1200" b="1" dirty="0">
              <a:solidFill>
                <a:srgbClr val="008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10000" y="5715000"/>
            <a:ext cx="6096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rgbClr val="008000"/>
                </a:solidFill>
              </a:rPr>
              <a:t>RA</a:t>
            </a:r>
            <a:endParaRPr lang="fa-IR" sz="1200" b="1" dirty="0">
              <a:solidFill>
                <a:srgbClr val="008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2000" y="4724400"/>
            <a:ext cx="6096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rgbClr val="008000"/>
                </a:solidFill>
              </a:rPr>
              <a:t>RA</a:t>
            </a:r>
            <a:endParaRPr lang="fa-IR" sz="1200" b="1" dirty="0">
              <a:solidFill>
                <a:srgbClr val="008000"/>
              </a:solidFill>
            </a:endParaRPr>
          </a:p>
        </p:txBody>
      </p:sp>
      <p:pic>
        <p:nvPicPr>
          <p:cNvPr id="24" name="Picture 23" descr="meet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94458"/>
            <a:ext cx="806369" cy="853342"/>
          </a:xfrm>
          <a:prstGeom prst="rect">
            <a:avLst/>
          </a:prstGeom>
        </p:spPr>
      </p:pic>
      <p:pic>
        <p:nvPicPr>
          <p:cNvPr id="26" name="Picture 25" descr="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1" y="3048001"/>
            <a:ext cx="1447800" cy="1269792"/>
          </a:xfrm>
          <a:prstGeom prst="rect">
            <a:avLst/>
          </a:prstGeom>
        </p:spPr>
      </p:pic>
      <p:pic>
        <p:nvPicPr>
          <p:cNvPr id="27" name="Picture 26" descr="agenc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124200"/>
            <a:ext cx="1219200" cy="1219200"/>
          </a:xfrm>
          <a:prstGeom prst="rect">
            <a:avLst/>
          </a:prstGeom>
        </p:spPr>
      </p:pic>
      <p:pic>
        <p:nvPicPr>
          <p:cNvPr id="28" name="Picture 27" descr="agenc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048000"/>
            <a:ext cx="1219200" cy="1219200"/>
          </a:xfrm>
          <a:prstGeom prst="rect">
            <a:avLst/>
          </a:prstGeom>
        </p:spPr>
      </p:pic>
      <p:pic>
        <p:nvPicPr>
          <p:cNvPr id="29" name="Picture 28" descr="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4800600"/>
            <a:ext cx="1371600" cy="1030942"/>
          </a:xfrm>
          <a:prstGeom prst="rect">
            <a:avLst/>
          </a:prstGeom>
        </p:spPr>
      </p:pic>
      <p:pic>
        <p:nvPicPr>
          <p:cNvPr id="30" name="Picture 29" descr="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4648200"/>
            <a:ext cx="1371600" cy="1030942"/>
          </a:xfrm>
          <a:prstGeom prst="rect">
            <a:avLst/>
          </a:prstGeom>
        </p:spPr>
      </p:pic>
      <p:pic>
        <p:nvPicPr>
          <p:cNvPr id="31" name="Picture 30" descr="agenc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648200"/>
            <a:ext cx="609600" cy="609600"/>
          </a:xfrm>
          <a:prstGeom prst="rect">
            <a:avLst/>
          </a:prstGeom>
        </p:spPr>
      </p:pic>
      <p:pic>
        <p:nvPicPr>
          <p:cNvPr id="32" name="Picture 31" descr="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191000" y="5410200"/>
            <a:ext cx="1371600" cy="1030942"/>
          </a:xfrm>
          <a:prstGeom prst="rect">
            <a:avLst/>
          </a:prstGeom>
        </p:spPr>
      </p:pic>
      <p:pic>
        <p:nvPicPr>
          <p:cNvPr id="33" name="Picture 32" descr="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4684058"/>
            <a:ext cx="1371600" cy="1030942"/>
          </a:xfrm>
          <a:prstGeom prst="rect">
            <a:avLst/>
          </a:prstGeom>
        </p:spPr>
      </p:pic>
      <p:pic>
        <p:nvPicPr>
          <p:cNvPr id="34" name="Picture 33" descr="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43800" y="5562600"/>
            <a:ext cx="1371600" cy="1030942"/>
          </a:xfrm>
          <a:prstGeom prst="rect">
            <a:avLst/>
          </a:prstGeom>
        </p:spPr>
      </p:pic>
      <p:pic>
        <p:nvPicPr>
          <p:cNvPr id="35" name="Picture 34" descr="agenc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4648200"/>
            <a:ext cx="609600" cy="609600"/>
          </a:xfrm>
          <a:prstGeom prst="rect">
            <a:avLst/>
          </a:prstGeom>
        </p:spPr>
      </p:pic>
      <p:pic>
        <p:nvPicPr>
          <p:cNvPr id="36" name="Picture 35" descr="Untitled-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5334000"/>
            <a:ext cx="685800" cy="685800"/>
          </a:xfrm>
          <a:prstGeom prst="rect">
            <a:avLst/>
          </a:prstGeom>
        </p:spPr>
      </p:pic>
      <p:pic>
        <p:nvPicPr>
          <p:cNvPr id="37" name="Picture 36" descr="Untitled-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0800" y="5257800"/>
            <a:ext cx="685800" cy="685800"/>
          </a:xfrm>
          <a:prstGeom prst="rect">
            <a:avLst/>
          </a:prstGeom>
        </p:spPr>
      </p:pic>
      <p:pic>
        <p:nvPicPr>
          <p:cNvPr id="38" name="Picture 37" descr="Untitled-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029200" y="5867400"/>
            <a:ext cx="685800" cy="685800"/>
          </a:xfrm>
          <a:prstGeom prst="rect">
            <a:avLst/>
          </a:prstGeom>
        </p:spPr>
      </p:pic>
      <p:pic>
        <p:nvPicPr>
          <p:cNvPr id="39" name="Picture 38" descr="Untitled-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5257800"/>
            <a:ext cx="685800" cy="685800"/>
          </a:xfrm>
          <a:prstGeom prst="rect">
            <a:avLst/>
          </a:prstGeom>
        </p:spPr>
      </p:pic>
      <p:pic>
        <p:nvPicPr>
          <p:cNvPr id="40" name="Picture 39" descr="Untitled-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153400" y="6172200"/>
            <a:ext cx="685800" cy="685800"/>
          </a:xfrm>
          <a:prstGeom prst="rect">
            <a:avLst/>
          </a:prstGeom>
        </p:spPr>
      </p:pic>
      <p:pic>
        <p:nvPicPr>
          <p:cNvPr id="48" name="Picture 26" descr="agenc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447800"/>
            <a:ext cx="1219200" cy="12192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645127" y="1668264"/>
            <a:ext cx="1679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مرکز /مراکز</a:t>
            </a:r>
          </a:p>
          <a:p>
            <a:pPr lvl="0" algn="ctr"/>
            <a:r>
              <a:rPr lang="fa-I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ریشه</a:t>
            </a:r>
            <a:endParaRPr lang="fa-IR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10" grpId="0" animBg="1"/>
      <p:bldP spid="11" grpId="0"/>
      <p:bldP spid="12" grpId="0"/>
      <p:bldP spid="13" grpId="0"/>
      <p:bldP spid="17" grpId="0" animBg="1"/>
      <p:bldP spid="18" grpId="0"/>
      <p:bldP spid="21" grpId="0" animBg="1"/>
      <p:bldP spid="22" grpId="0" animBg="1"/>
      <p:bldP spid="23" grpId="0" animBg="1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erspector Hanging Tags" descr="PER97.t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24000" y="-457200"/>
            <a:ext cx="8048433" cy="648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7831019">
            <a:off x="5100323" y="3869685"/>
            <a:ext cx="3433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500" b="1" dirty="0" smtClean="0">
                <a:cs typeface="B Nazanin" pitchFamily="2" charset="-78"/>
              </a:rPr>
              <a:t>نرم‌افزارهای کاربردی (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PKE</a:t>
            </a:r>
            <a:r>
              <a:rPr lang="fa-IR" sz="2500" b="1" dirty="0" smtClean="0">
                <a:cs typeface="B Nazanin" pitchFamily="2" charset="-78"/>
              </a:rPr>
              <a:t>)</a:t>
            </a:r>
            <a:endParaRPr lang="fa-IR" sz="2500" b="1" dirty="0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17831019">
            <a:off x="5985342" y="3835934"/>
            <a:ext cx="3433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500" b="1" dirty="0" smtClean="0">
                <a:cs typeface="B Nazanin" pitchFamily="2" charset="-78"/>
              </a:rPr>
              <a:t>امنیت و رمز</a:t>
            </a:r>
            <a:endParaRPr lang="fa-IR" sz="2500" b="1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 rot="17831019">
            <a:off x="4232741" y="3683533"/>
            <a:ext cx="3433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500" b="1" dirty="0" smtClean="0">
                <a:cs typeface="B Nazanin" pitchFamily="2" charset="-78"/>
              </a:rPr>
              <a:t>دولت الکترونیکی</a:t>
            </a:r>
            <a:endParaRPr lang="fa-IR" sz="2500" b="1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17831019">
            <a:off x="3242142" y="3835934"/>
            <a:ext cx="3433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500" b="1" dirty="0" smtClean="0">
                <a:cs typeface="B Nazanin" pitchFamily="2" charset="-78"/>
              </a:rPr>
              <a:t> تجارت</a:t>
            </a:r>
            <a:endParaRPr lang="fa-IR" sz="2500" b="1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 rot="17831019">
            <a:off x="2403942" y="3835934"/>
            <a:ext cx="3433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500" b="1" dirty="0" smtClean="0">
                <a:cs typeface="B Nazanin" pitchFamily="2" charset="-78"/>
              </a:rPr>
              <a:t> مسایل حقوقی</a:t>
            </a:r>
            <a:endParaRPr lang="fa-IR" sz="2500" b="1" dirty="0"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 rot="17831019">
            <a:off x="1489541" y="3759734"/>
            <a:ext cx="3433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500" b="1" dirty="0" smtClean="0">
                <a:cs typeface="B Nazanin" pitchFamily="2" charset="-78"/>
              </a:rPr>
              <a:t>سایر حوزه‌های الکترونیکی</a:t>
            </a:r>
            <a:endParaRPr lang="fa-IR" sz="2500" b="1" dirty="0">
              <a:cs typeface="B Nazanin" pitchFamily="2" charset="-7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590800" y="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-3556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Homa" pitchFamily="2" charset="-78"/>
              </a:rPr>
              <a:t>حوزه‌های تاثیرگذار</a:t>
            </a:r>
            <a:endParaRPr kumimoji="0" lang="fa-IR" sz="35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sp>
        <p:nvSpPr>
          <p:cNvPr id="20" name="Parallelogram 19"/>
          <p:cNvSpPr/>
          <p:nvPr/>
        </p:nvSpPr>
        <p:spPr bwMode="auto">
          <a:xfrm>
            <a:off x="-2133600" y="2286000"/>
            <a:ext cx="10287000" cy="3810000"/>
          </a:xfrm>
          <a:prstGeom prst="parallelogram">
            <a:avLst>
              <a:gd name="adj" fmla="val 53645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HY견고딕" pitchFamily="18" charset="-127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752600" y="2448029"/>
            <a:ext cx="4038600" cy="3266971"/>
            <a:chOff x="2438400" y="2371829"/>
            <a:chExt cx="4038600" cy="3266971"/>
          </a:xfrm>
        </p:grpSpPr>
        <p:pic>
          <p:nvPicPr>
            <p:cNvPr id="18" name="Perspector Linked Spheres" descr="PER49E.tmp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8400" y="2371829"/>
              <a:ext cx="4038600" cy="3266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3733800" y="3048000"/>
              <a:ext cx="1371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b="1" dirty="0" smtClean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rPr>
                <a:t>سخت‌افزار</a:t>
              </a:r>
              <a:endParaRPr lang="fa-IR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24400" y="4495800"/>
              <a:ext cx="1371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b="1" dirty="0" smtClean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rPr>
                <a:t>نرم‌افزار</a:t>
              </a:r>
              <a:endParaRPr lang="fa-IR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7000" y="4495800"/>
              <a:ext cx="16002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b="1" dirty="0" smtClean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rPr>
                <a:t>آزمایشگاه‌ها</a:t>
              </a:r>
              <a:endParaRPr lang="fa-IR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endParaRPr>
            </a:p>
          </p:txBody>
        </p:sp>
      </p:grpSp>
      <p:sp>
        <p:nvSpPr>
          <p:cNvPr id="24" name="Parallelogram 23"/>
          <p:cNvSpPr/>
          <p:nvPr/>
        </p:nvSpPr>
        <p:spPr bwMode="auto">
          <a:xfrm>
            <a:off x="-2133600" y="2286000"/>
            <a:ext cx="8458200" cy="3810000"/>
          </a:xfrm>
          <a:prstGeom prst="parallelogram">
            <a:avLst>
              <a:gd name="adj" fmla="val 5364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HY견고딕" pitchFamily="18" charset="-127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-152400" y="2209800"/>
            <a:ext cx="5638800" cy="3790106"/>
            <a:chOff x="-152400" y="2209800"/>
            <a:chExt cx="5638800" cy="3790106"/>
          </a:xfrm>
        </p:grpSpPr>
        <p:pic>
          <p:nvPicPr>
            <p:cNvPr id="26" name="Perspector Spokes" descr="PER4B0.tmp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0" y="2209800"/>
              <a:ext cx="5334000" cy="3790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4114800" y="2895600"/>
              <a:ext cx="1371600" cy="3847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شناسایی</a:t>
              </a:r>
              <a:endParaRPr lang="fa-I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95400" y="2971800"/>
              <a:ext cx="175260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b="1" dirty="0" smtClean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itchFamily="2" charset="-78"/>
                </a:rPr>
                <a:t>دولت الکترونیکی</a:t>
              </a:r>
              <a:endParaRPr lang="fa-IR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62400" y="3818692"/>
              <a:ext cx="1371600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احراز </a:t>
              </a:r>
            </a:p>
            <a:p>
              <a:pPr algn="ctr" rtl="1"/>
              <a:r>
                <a:rPr lang="fa-IR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هویت</a:t>
              </a:r>
              <a:endParaRPr lang="fa-I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29000" y="4733092"/>
              <a:ext cx="1371600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محرمانگی</a:t>
              </a:r>
            </a:p>
            <a:p>
              <a:pPr algn="ctr" rtl="1"/>
              <a:r>
                <a:rPr lang="fa-IR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اسناد</a:t>
              </a:r>
              <a:endParaRPr lang="fa-I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4600" y="5181600"/>
              <a:ext cx="1371600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جامعیت</a:t>
              </a:r>
            </a:p>
            <a:p>
              <a:pPr algn="ctr" rtl="1"/>
              <a:r>
                <a:rPr lang="fa-IR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اسناد</a:t>
              </a:r>
              <a:endParaRPr lang="fa-I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47800" y="5181600"/>
              <a:ext cx="1371600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بایگانی</a:t>
              </a:r>
            </a:p>
            <a:p>
              <a:pPr algn="ctr" rtl="1"/>
              <a:r>
                <a:rPr lang="fa-IR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اسناد</a:t>
              </a:r>
              <a:endParaRPr lang="fa-I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3400" y="4724400"/>
              <a:ext cx="1371600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معاملات </a:t>
              </a:r>
            </a:p>
            <a:p>
              <a:pPr algn="ctr" rtl="1"/>
              <a:r>
                <a:rPr lang="fa-IR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دولتی</a:t>
              </a:r>
              <a:endParaRPr lang="fa-I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152400" y="2819400"/>
              <a:ext cx="1371600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جلوگیری</a:t>
              </a:r>
            </a:p>
            <a:p>
              <a:pPr algn="ctr" rtl="1"/>
              <a:r>
                <a:rPr lang="fa-IR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 از جرم</a:t>
              </a:r>
              <a:endParaRPr lang="fa-I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958679"/>
              <a:ext cx="1371600" cy="3847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مجوزها</a:t>
              </a:r>
              <a:endParaRPr lang="fa-I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</p:grpSp>
      <p:sp>
        <p:nvSpPr>
          <p:cNvPr id="36" name="Parallelogram 35"/>
          <p:cNvSpPr/>
          <p:nvPr/>
        </p:nvSpPr>
        <p:spPr bwMode="auto">
          <a:xfrm>
            <a:off x="-2209800" y="2286000"/>
            <a:ext cx="7620000" cy="3810000"/>
          </a:xfrm>
          <a:prstGeom prst="parallelogram">
            <a:avLst>
              <a:gd name="adj" fmla="val 5084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HY견고딕" pitchFamily="18" charset="-127"/>
            </a:endParaRPr>
          </a:p>
        </p:txBody>
      </p:sp>
      <p:grpSp>
        <p:nvGrpSpPr>
          <p:cNvPr id="4" name="Group 36"/>
          <p:cNvGrpSpPr/>
          <p:nvPr/>
        </p:nvGrpSpPr>
        <p:grpSpPr>
          <a:xfrm>
            <a:off x="-304799" y="2286000"/>
            <a:ext cx="4343400" cy="3920780"/>
            <a:chOff x="-304799" y="2286000"/>
            <a:chExt cx="4343400" cy="3920780"/>
          </a:xfrm>
        </p:grpSpPr>
        <p:pic>
          <p:nvPicPr>
            <p:cNvPr id="38" name="Perspector Double Spiral" descr="PER4CE.tmp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04799" y="2286000"/>
              <a:ext cx="4343400" cy="39207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9" name="TextBox 38"/>
            <p:cNvSpPr txBox="1"/>
            <p:nvPr/>
          </p:nvSpPr>
          <p:spPr>
            <a:xfrm>
              <a:off x="838200" y="3581400"/>
              <a:ext cx="1905000" cy="15542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900" b="1" dirty="0" smtClean="0">
                  <a:cs typeface="B Nazanin" pitchFamily="2" charset="-78"/>
                </a:rPr>
                <a:t>لایحه قانون تجارت</a:t>
              </a:r>
            </a:p>
            <a:p>
              <a:pPr algn="ctr" rtl="1"/>
              <a:endParaRPr lang="fa-IR" sz="1900" b="1" dirty="0" smtClean="0">
                <a:solidFill>
                  <a:schemeClr val="bg1"/>
                </a:solidFill>
                <a:cs typeface="B Nazanin" pitchFamily="2" charset="-78"/>
              </a:endParaRPr>
            </a:p>
            <a:p>
              <a:pPr algn="ctr" rtl="1"/>
              <a:r>
                <a:rPr lang="fa-IR" sz="1900" b="1" dirty="0" smtClean="0">
                  <a:solidFill>
                    <a:schemeClr val="bg1"/>
                  </a:solidFill>
                  <a:cs typeface="B Nazanin" pitchFamily="2" charset="-78"/>
                </a:rPr>
                <a:t>فصل چهارم </a:t>
              </a:r>
            </a:p>
            <a:p>
              <a:pPr algn="ctr" rtl="1"/>
              <a:r>
                <a:rPr lang="fa-IR" sz="1900" b="1" dirty="0" smtClean="0">
                  <a:cs typeface="B Nazanin" pitchFamily="2" charset="-78"/>
                </a:rPr>
                <a:t>اسناد تجارتی الکترونیکی</a:t>
              </a:r>
              <a:endParaRPr lang="fa-IR" sz="1900" b="1" dirty="0">
                <a:cs typeface="B Nazanin" pitchFamily="2" charset="-78"/>
              </a:endParaRPr>
            </a:p>
          </p:txBody>
        </p:sp>
      </p:grpSp>
      <p:sp>
        <p:nvSpPr>
          <p:cNvPr id="40" name="Parallelogram 39"/>
          <p:cNvSpPr/>
          <p:nvPr/>
        </p:nvSpPr>
        <p:spPr bwMode="auto">
          <a:xfrm>
            <a:off x="-2209800" y="2286000"/>
            <a:ext cx="6705600" cy="3810000"/>
          </a:xfrm>
          <a:prstGeom prst="parallelogram">
            <a:avLst>
              <a:gd name="adj" fmla="val 4924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HY견고딕" pitchFamily="18" charset="-127"/>
            </a:endParaRPr>
          </a:p>
        </p:txBody>
      </p:sp>
      <p:grpSp>
        <p:nvGrpSpPr>
          <p:cNvPr id="11" name="Group 40"/>
          <p:cNvGrpSpPr/>
          <p:nvPr/>
        </p:nvGrpSpPr>
        <p:grpSpPr>
          <a:xfrm>
            <a:off x="-268690" y="2286000"/>
            <a:ext cx="4002490" cy="3347594"/>
            <a:chOff x="-304800" y="2286000"/>
            <a:chExt cx="4002490" cy="3347594"/>
          </a:xfrm>
        </p:grpSpPr>
        <p:pic>
          <p:nvPicPr>
            <p:cNvPr id="42" name="Perspector Spokes Text Ring" descr="PER4E9.tmp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-304800" y="2286000"/>
              <a:ext cx="4002490" cy="334759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effectLst/>
          </p:spPr>
        </p:pic>
        <p:sp>
          <p:nvSpPr>
            <p:cNvPr id="43" name="TextBox 42"/>
            <p:cNvSpPr txBox="1"/>
            <p:nvPr/>
          </p:nvSpPr>
          <p:spPr>
            <a:xfrm>
              <a:off x="1219200" y="3581400"/>
              <a:ext cx="91440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200" dirty="0" smtClean="0">
                  <a:solidFill>
                    <a:srgbClr val="003366"/>
                  </a:solidFill>
                  <a:cs typeface="B Titr" pitchFamily="2" charset="-78"/>
                </a:rPr>
                <a:t>مسایل حقوقی</a:t>
              </a:r>
              <a:endParaRPr lang="fa-IR" sz="2200" dirty="0">
                <a:solidFill>
                  <a:srgbClr val="003366"/>
                </a:solidFill>
                <a:cs typeface="B Titr" pitchFamily="2" charset="-7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9200" y="2590800"/>
              <a:ext cx="129540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قوه قضائیه</a:t>
              </a:r>
              <a:endPara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7465572">
              <a:off x="41066" y="3362706"/>
              <a:ext cx="78577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جرائم</a:t>
              </a:r>
              <a:endPara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2122306">
              <a:off x="224851" y="4824477"/>
              <a:ext cx="129540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قضات</a:t>
              </a:r>
              <a:endPara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9466167">
              <a:off x="1824337" y="4823097"/>
              <a:ext cx="129540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وکلا</a:t>
              </a:r>
              <a:endPara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4543094">
              <a:off x="2327439" y="3395367"/>
              <a:ext cx="129540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itchFamily="2" charset="-78"/>
                </a:rPr>
                <a:t>دعاوی</a:t>
              </a:r>
              <a:endPara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endParaRPr>
            </a:p>
          </p:txBody>
        </p:sp>
      </p:grpSp>
      <p:sp>
        <p:nvSpPr>
          <p:cNvPr id="49" name="Parallelogram 48"/>
          <p:cNvSpPr/>
          <p:nvPr/>
        </p:nvSpPr>
        <p:spPr bwMode="auto">
          <a:xfrm>
            <a:off x="2286000" y="2362200"/>
            <a:ext cx="9067800" cy="4648200"/>
          </a:xfrm>
          <a:prstGeom prst="parallelogram">
            <a:avLst>
              <a:gd name="adj" fmla="val 4804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HY견고딕" pitchFamily="18" charset="-127"/>
            </a:endParaRPr>
          </a:p>
        </p:txBody>
      </p:sp>
      <p:pic>
        <p:nvPicPr>
          <p:cNvPr id="52" name="Perspector Wind Right" descr="PERF7.t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2971800" y="3220297"/>
            <a:ext cx="6477000" cy="3942503"/>
          </a:xfrm>
          <a:prstGeom prst="rect">
            <a:avLst/>
          </a:prstGeom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4" grpId="0" animBg="1"/>
      <p:bldP spid="24" grpId="1" animBg="1"/>
      <p:bldP spid="36" grpId="0" animBg="1"/>
      <p:bldP spid="36" grpId="1" animBg="1"/>
      <p:bldP spid="40" grpId="0" animBg="1"/>
      <p:bldP spid="40" grpId="1" animBg="1"/>
      <p:bldP spid="49" grpId="0" animBg="1"/>
      <p:bldP spid="4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3962400"/>
          </a:xfrm>
        </p:spPr>
        <p:txBody>
          <a:bodyPr/>
          <a:lstStyle/>
          <a:p>
            <a:pPr marL="355600" indent="-355600" algn="r" rtl="1">
              <a:lnSpc>
                <a:spcPct val="150000"/>
              </a:lnSpc>
              <a:buClr>
                <a:schemeClr val="bg1"/>
              </a:buClr>
              <a:defRPr/>
            </a:pPr>
            <a:r>
              <a:rPr lang="fa-I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آمادگي ايجاد شده در حوزه عرضه خدمات مرتبط با صدور گواهي الکترونيکي و </a:t>
            </a:r>
            <a:r>
              <a:rPr lang="fa-I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عدم آمادگی </a:t>
            </a:r>
            <a:r>
              <a:rPr lang="fa-I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کافي</a:t>
            </a:r>
            <a:r>
              <a:rPr lang="fa-I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در راستاي استفاده از اين خدمات در سازمان‏هاي دولتي</a:t>
            </a:r>
            <a:r>
              <a:rPr lang="fa-I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و دستگاه‏هاي اجرايي</a:t>
            </a:r>
          </a:p>
          <a:p>
            <a:pPr marL="355600" indent="-355600" algn="r" rtl="1">
              <a:lnSpc>
                <a:spcPct val="150000"/>
              </a:lnSpc>
              <a:buClr>
                <a:schemeClr val="bg1"/>
              </a:buClr>
              <a:defRPr/>
            </a:pPr>
            <a:r>
              <a:rPr lang="fa-I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نبود </a:t>
            </a:r>
            <a:r>
              <a:rPr lang="fa-I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قابليت امکان استفاده از گواهي الکترونيکي در اکثريت سيستم‏هاي کاربردي </a:t>
            </a:r>
            <a:r>
              <a:rPr lang="fa-I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موجود (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PKI-enable</a:t>
            </a:r>
            <a:r>
              <a:rPr lang="fa-I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نبودن نرم‌افزارهاي موجود)</a:t>
            </a:r>
          </a:p>
          <a:p>
            <a:pPr marL="514350" indent="-514350" algn="r" rtl="1">
              <a:lnSpc>
                <a:spcPct val="150000"/>
              </a:lnSpc>
              <a:buClr>
                <a:schemeClr val="bg1"/>
              </a:buClr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 </a:t>
            </a:r>
            <a:r>
              <a:rPr lang="fa-IR" altLang="ar-SA" dirty="0" smtClean="0"/>
              <a:t> آسيب‏شناسي/ چالش‏هاي اساسي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381000"/>
            <a:ext cx="1905000" cy="1160462"/>
            <a:chOff x="1981200" y="381000"/>
            <a:chExt cx="1905000" cy="1160462"/>
          </a:xfrm>
        </p:grpSpPr>
        <p:pic>
          <p:nvPicPr>
            <p:cNvPr id="5" name="Picture 195" descr="다마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1200" y="381000"/>
              <a:ext cx="1905000" cy="1160462"/>
            </a:xfrm>
            <a:prstGeom prst="rect">
              <a:avLst/>
            </a:prstGeom>
            <a:noFill/>
          </p:spPr>
        </p:pic>
        <p:sp>
          <p:nvSpPr>
            <p:cNvPr id="6" name="Rectangle 196"/>
            <p:cNvSpPr>
              <a:spLocks noChangeArrowheads="1"/>
            </p:cNvSpPr>
            <p:nvPr/>
          </p:nvSpPr>
          <p:spPr bwMode="auto">
            <a:xfrm>
              <a:off x="2057400" y="811913"/>
              <a:ext cx="1752600" cy="407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altLang="ko-KR" sz="2000" b="1" dirty="0" smtClean="0">
                  <a:solidFill>
                    <a:srgbClr val="CC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Homa" pitchFamily="2" charset="-78"/>
                </a:rPr>
                <a:t>زيرساخت كليد </a:t>
              </a:r>
            </a:p>
            <a:p>
              <a:pPr algn="ctr"/>
              <a:r>
                <a:rPr lang="fa-IR" altLang="ko-KR" sz="2000" b="1" dirty="0" smtClean="0">
                  <a:solidFill>
                    <a:srgbClr val="CC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Homa" pitchFamily="2" charset="-78"/>
                </a:rPr>
                <a:t>عمومي</a:t>
              </a:r>
              <a:endParaRPr lang="en-US" altLang="ko-KR" sz="20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oma" pitchFamily="2" charset="-78"/>
              </a:endParaRPr>
            </a:p>
          </p:txBody>
        </p:sp>
      </p:grpSp>
      <p:pic>
        <p:nvPicPr>
          <p:cNvPr id="36868" name="Picture 4" descr="D:\My Tasks!\اولين همايش بين المللی زيرساخت کليد عمومي\کتابچه همایش\pic\PKI\P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705350"/>
            <a:ext cx="3355696" cy="1847850"/>
          </a:xfrm>
          <a:prstGeom prst="rect">
            <a:avLst/>
          </a:prstGeom>
          <a:noFill/>
        </p:spPr>
      </p:pic>
      <p:pic>
        <p:nvPicPr>
          <p:cNvPr id="36867" name="Picture 3" descr="D:\My Tasks!\اولين همايش بين المللی زيرساخت کليد عمومي\کتابچه همایش\pic\PKI\PKI-Certificat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638550"/>
            <a:ext cx="1752600" cy="1151218"/>
          </a:xfrm>
          <a:prstGeom prst="rect">
            <a:avLst/>
          </a:prstGeom>
          <a:noFill/>
        </p:spPr>
      </p:pic>
      <p:pic>
        <p:nvPicPr>
          <p:cNvPr id="36866" name="Picture 2" descr="D:\My Tasks!\On Desktop\on Desktop_88.9.23\banner\pic\secure_email.jpg"/>
          <p:cNvPicPr>
            <a:picLocks noChangeAspect="1" noChangeArrowheads="1"/>
          </p:cNvPicPr>
          <p:nvPr/>
        </p:nvPicPr>
        <p:blipFill>
          <a:blip r:embed="rId5" cstate="print"/>
          <a:srcRect r="13208"/>
          <a:stretch>
            <a:fillRect/>
          </a:stretch>
        </p:blipFill>
        <p:spPr bwMode="auto">
          <a:xfrm>
            <a:off x="990600" y="4552950"/>
            <a:ext cx="3505200" cy="1802225"/>
          </a:xfrm>
          <a:prstGeom prst="rect">
            <a:avLst/>
          </a:prstGeom>
          <a:noFill/>
        </p:spPr>
      </p:pic>
      <p:pic>
        <p:nvPicPr>
          <p:cNvPr id="11" name="Picture 10" descr="لوگوي مركز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108284"/>
            <a:ext cx="609600" cy="653716"/>
          </a:xfrm>
          <a:prstGeom prst="rect">
            <a:avLst/>
          </a:prstGeom>
        </p:spPr>
      </p:pic>
      <p:pic>
        <p:nvPicPr>
          <p:cNvPr id="12" name="Picture 11" descr="Logo General Final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019800"/>
            <a:ext cx="742984" cy="72915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962400" y="88619"/>
            <a:ext cx="5243051" cy="533400"/>
          </a:xfrm>
        </p:spPr>
        <p:txBody>
          <a:bodyPr>
            <a:normAutofit fontScale="90000"/>
          </a:bodyPr>
          <a:lstStyle/>
          <a:p>
            <a:r>
              <a:rPr lang="fa-IR" altLang="ar-SA" dirty="0" err="1"/>
              <a:t>آسيب‏شناسي</a:t>
            </a:r>
            <a:r>
              <a:rPr lang="fa-IR" altLang="ar-SA" dirty="0"/>
              <a:t>/ </a:t>
            </a:r>
            <a:r>
              <a:rPr lang="fa-IR" altLang="ar-SA" dirty="0" err="1"/>
              <a:t>چالش‏هاي</a:t>
            </a:r>
            <a:r>
              <a:rPr lang="fa-IR" altLang="ar-SA" dirty="0"/>
              <a:t> </a:t>
            </a:r>
            <a:r>
              <a:rPr lang="fa-IR" altLang="ar-SA" dirty="0" err="1"/>
              <a:t>اساسي</a:t>
            </a:r>
            <a:endParaRPr lang="en-US" dirty="0"/>
          </a:p>
        </p:txBody>
      </p:sp>
      <p:pic>
        <p:nvPicPr>
          <p:cNvPr id="4" name="Picture 10" descr="لوگوي مرك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08284"/>
            <a:ext cx="609600" cy="65371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100781" y="2684206"/>
            <a:ext cx="8915400" cy="38862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sp3d/>
          </a:bodyPr>
          <a:lstStyle/>
          <a:p>
            <a:pPr algn="r" defTabSz="111125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sz="2400" dirty="0">
                <a:solidFill>
                  <a:srgbClr val="002060"/>
                </a:solidFill>
                <a:cs typeface="Titr" pitchFamily="2" charset="-78"/>
              </a:rPr>
              <a:t>1- عدم وجود مقررات و </a:t>
            </a:r>
            <a:r>
              <a:rPr lang="fa-IR" sz="2400" dirty="0" err="1">
                <a:solidFill>
                  <a:srgbClr val="FF0000"/>
                </a:solidFill>
                <a:cs typeface="Titr" pitchFamily="2" charset="-78"/>
              </a:rPr>
              <a:t>فرآيندهاي</a:t>
            </a:r>
            <a:r>
              <a:rPr lang="fa-IR" sz="2400" dirty="0">
                <a:solidFill>
                  <a:srgbClr val="FF0000"/>
                </a:solidFill>
                <a:cs typeface="Titr" pitchFamily="2" charset="-78"/>
              </a:rPr>
              <a:t> </a:t>
            </a:r>
            <a:r>
              <a:rPr lang="fa-IR" sz="2400" dirty="0" err="1">
                <a:solidFill>
                  <a:srgbClr val="FF0000"/>
                </a:solidFill>
                <a:cs typeface="Titr" pitchFamily="2" charset="-78"/>
              </a:rPr>
              <a:t>يكسان</a:t>
            </a:r>
            <a:r>
              <a:rPr lang="fa-IR" sz="2400" dirty="0">
                <a:solidFill>
                  <a:srgbClr val="FF0000"/>
                </a:solidFill>
                <a:cs typeface="Titr" pitchFamily="2" charset="-78"/>
              </a:rPr>
              <a:t> در </a:t>
            </a:r>
            <a:r>
              <a:rPr lang="fa-IR" sz="2400" dirty="0" err="1">
                <a:solidFill>
                  <a:srgbClr val="FF0000"/>
                </a:solidFill>
                <a:cs typeface="Titr" pitchFamily="2" charset="-78"/>
              </a:rPr>
              <a:t>توليد</a:t>
            </a:r>
            <a:r>
              <a:rPr lang="fa-IR" sz="2400" dirty="0">
                <a:solidFill>
                  <a:srgbClr val="FF0000"/>
                </a:solidFill>
                <a:cs typeface="Titr" pitchFamily="2" charset="-78"/>
              </a:rPr>
              <a:t> و </a:t>
            </a:r>
            <a:r>
              <a:rPr lang="fa-IR" sz="2400" dirty="0" err="1">
                <a:solidFill>
                  <a:srgbClr val="FF0000"/>
                </a:solidFill>
                <a:cs typeface="Titr" pitchFamily="2" charset="-78"/>
              </a:rPr>
              <a:t>بكارگيري</a:t>
            </a:r>
            <a:r>
              <a:rPr lang="fa-IR" sz="2400" dirty="0">
                <a:solidFill>
                  <a:srgbClr val="FF0000"/>
                </a:solidFill>
                <a:cs typeface="Titr" pitchFamily="2" charset="-78"/>
              </a:rPr>
              <a:t> </a:t>
            </a:r>
            <a:r>
              <a:rPr lang="fa-IR" sz="2400" dirty="0" err="1">
                <a:solidFill>
                  <a:srgbClr val="FF0000"/>
                </a:solidFill>
                <a:cs typeface="Titr" pitchFamily="2" charset="-78"/>
              </a:rPr>
              <a:t>گواهي</a:t>
            </a:r>
            <a:endParaRPr lang="fa-IR" sz="2400" dirty="0">
              <a:solidFill>
                <a:srgbClr val="FF0000"/>
              </a:solidFill>
              <a:cs typeface="Titr" pitchFamily="2" charset="-78"/>
            </a:endParaRPr>
          </a:p>
          <a:p>
            <a:pPr algn="r" defTabSz="111125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sz="2400" dirty="0">
                <a:solidFill>
                  <a:srgbClr val="002060"/>
                </a:solidFill>
                <a:cs typeface="Titr" pitchFamily="2" charset="-78"/>
              </a:rPr>
              <a:t>2- </a:t>
            </a:r>
            <a:r>
              <a:rPr lang="fa-IR" sz="2400" dirty="0" err="1">
                <a:solidFill>
                  <a:srgbClr val="FF0000"/>
                </a:solidFill>
                <a:cs typeface="Titr" pitchFamily="2" charset="-78"/>
              </a:rPr>
              <a:t>پراكندگي</a:t>
            </a:r>
            <a:r>
              <a:rPr lang="fa-IR" sz="2400" dirty="0">
                <a:solidFill>
                  <a:srgbClr val="FF0000"/>
                </a:solidFill>
                <a:cs typeface="Titr" pitchFamily="2" charset="-78"/>
              </a:rPr>
              <a:t> </a:t>
            </a:r>
            <a:r>
              <a:rPr lang="fa-IR" sz="2400" dirty="0" err="1">
                <a:solidFill>
                  <a:srgbClr val="FF0000"/>
                </a:solidFill>
                <a:cs typeface="Titr" pitchFamily="2" charset="-78"/>
              </a:rPr>
              <a:t>كاربردها</a:t>
            </a:r>
            <a:r>
              <a:rPr lang="fa-IR" sz="2400" dirty="0">
                <a:solidFill>
                  <a:srgbClr val="FF0000"/>
                </a:solidFill>
                <a:cs typeface="Titr" pitchFamily="2" charset="-78"/>
              </a:rPr>
              <a:t> </a:t>
            </a:r>
            <a:r>
              <a:rPr lang="fa-IR" sz="2400" dirty="0">
                <a:solidFill>
                  <a:srgbClr val="002060"/>
                </a:solidFill>
                <a:cs typeface="Titr" pitchFamily="2" charset="-78"/>
              </a:rPr>
              <a:t>و </a:t>
            </a:r>
            <a:r>
              <a:rPr lang="fa-IR" sz="2400" dirty="0" err="1">
                <a:solidFill>
                  <a:srgbClr val="002060"/>
                </a:solidFill>
                <a:cs typeface="Titr" pitchFamily="2" charset="-78"/>
              </a:rPr>
              <a:t>پيچيدگي</a:t>
            </a:r>
            <a:r>
              <a:rPr lang="fa-IR" sz="2400" dirty="0">
                <a:solidFill>
                  <a:srgbClr val="002060"/>
                </a:solidFill>
                <a:cs typeface="Titr" pitchFamily="2" charset="-78"/>
              </a:rPr>
              <a:t> ساختار </a:t>
            </a:r>
            <a:r>
              <a:rPr lang="fa-IR" sz="2400" dirty="0" err="1">
                <a:solidFill>
                  <a:srgbClr val="002060"/>
                </a:solidFill>
                <a:cs typeface="Titr" pitchFamily="2" charset="-78"/>
              </a:rPr>
              <a:t>معماري</a:t>
            </a:r>
            <a:r>
              <a:rPr lang="fa-IR" sz="2400" dirty="0">
                <a:solidFill>
                  <a:srgbClr val="002060"/>
                </a:solidFill>
                <a:cs typeface="Titr" pitchFamily="2" charset="-78"/>
              </a:rPr>
              <a:t> سلسله </a:t>
            </a:r>
            <a:r>
              <a:rPr lang="fa-IR" sz="2400" dirty="0" err="1">
                <a:solidFill>
                  <a:srgbClr val="002060"/>
                </a:solidFill>
                <a:cs typeface="Titr" pitchFamily="2" charset="-78"/>
              </a:rPr>
              <a:t>مراتبي</a:t>
            </a:r>
            <a:endParaRPr lang="fa-IR" sz="2400" dirty="0">
              <a:solidFill>
                <a:srgbClr val="002060"/>
              </a:solidFill>
              <a:cs typeface="Titr" pitchFamily="2" charset="-78"/>
            </a:endParaRPr>
          </a:p>
          <a:p>
            <a:pPr algn="r" defTabSz="111125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sz="2400" dirty="0">
                <a:solidFill>
                  <a:srgbClr val="002060"/>
                </a:solidFill>
                <a:cs typeface="Titr" pitchFamily="2" charset="-78"/>
              </a:rPr>
              <a:t>3- عدم استفاده مناسب در نرم </a:t>
            </a:r>
            <a:r>
              <a:rPr lang="fa-IR" sz="2400" dirty="0" err="1">
                <a:solidFill>
                  <a:srgbClr val="002060"/>
                </a:solidFill>
                <a:cs typeface="Titr" pitchFamily="2" charset="-78"/>
              </a:rPr>
              <a:t>افزارهاي</a:t>
            </a:r>
            <a:r>
              <a:rPr lang="fa-IR" sz="2400" dirty="0">
                <a:solidFill>
                  <a:srgbClr val="002060"/>
                </a:solidFill>
                <a:cs typeface="Titr" pitchFamily="2" charset="-78"/>
              </a:rPr>
              <a:t> </a:t>
            </a:r>
            <a:r>
              <a:rPr lang="fa-IR" sz="2400" dirty="0" err="1">
                <a:solidFill>
                  <a:srgbClr val="002060"/>
                </a:solidFill>
                <a:cs typeface="Titr" pitchFamily="2" charset="-78"/>
              </a:rPr>
              <a:t>كاربردی</a:t>
            </a:r>
            <a:endParaRPr lang="en-US" sz="2400" dirty="0">
              <a:solidFill>
                <a:srgbClr val="002060"/>
              </a:solidFill>
              <a:cs typeface="Titr" pitchFamily="2" charset="-78"/>
            </a:endParaRPr>
          </a:p>
          <a:p>
            <a:pPr algn="r" defTabSz="111125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sz="2400" dirty="0">
                <a:solidFill>
                  <a:srgbClr val="002060"/>
                </a:solidFill>
                <a:cs typeface="Titr" pitchFamily="2" charset="-78"/>
              </a:rPr>
              <a:t>4- عدم </a:t>
            </a:r>
            <a:r>
              <a:rPr lang="fa-IR" sz="2400" dirty="0" err="1">
                <a:solidFill>
                  <a:srgbClr val="002060"/>
                </a:solidFill>
                <a:cs typeface="Titr" pitchFamily="2" charset="-78"/>
              </a:rPr>
              <a:t>توليد</a:t>
            </a:r>
            <a:r>
              <a:rPr lang="fa-IR" sz="2400" dirty="0">
                <a:solidFill>
                  <a:srgbClr val="002060"/>
                </a:solidFill>
                <a:cs typeface="Titr" pitchFamily="2" charset="-78"/>
              </a:rPr>
              <a:t> و </a:t>
            </a:r>
            <a:r>
              <a:rPr lang="fa-IR" sz="2400" dirty="0" err="1">
                <a:solidFill>
                  <a:srgbClr val="002060"/>
                </a:solidFill>
                <a:cs typeface="Titr" pitchFamily="2" charset="-78"/>
              </a:rPr>
              <a:t>بكارگيري</a:t>
            </a:r>
            <a:r>
              <a:rPr lang="fa-IR" sz="2400" dirty="0">
                <a:solidFill>
                  <a:srgbClr val="002060"/>
                </a:solidFill>
                <a:cs typeface="Titr" pitchFamily="2" charset="-78"/>
              </a:rPr>
              <a:t> محصولات </a:t>
            </a:r>
            <a:r>
              <a:rPr lang="fa-IR" sz="2400" dirty="0">
                <a:solidFill>
                  <a:srgbClr val="FF0000"/>
                </a:solidFill>
                <a:cs typeface="Titr" pitchFamily="2" charset="-78"/>
              </a:rPr>
              <a:t>استاندارد </a:t>
            </a:r>
            <a:r>
              <a:rPr lang="fa-IR" sz="2400" dirty="0">
                <a:solidFill>
                  <a:srgbClr val="002060"/>
                </a:solidFill>
                <a:cs typeface="B Titr" pitchFamily="2" charset="-78"/>
              </a:rPr>
              <a:t>مرتبط با زیرساخت کلید عمومی</a:t>
            </a:r>
            <a:endParaRPr lang="en-US" sz="2400" dirty="0">
              <a:solidFill>
                <a:srgbClr val="002060"/>
              </a:solidFill>
              <a:cs typeface="B Titr" pitchFamily="2" charset="-78"/>
            </a:endParaRPr>
          </a:p>
          <a:p>
            <a:pPr algn="r" defTabSz="111125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sz="2400" dirty="0">
                <a:solidFill>
                  <a:srgbClr val="002060"/>
                </a:solidFill>
                <a:cs typeface="Titr" pitchFamily="2" charset="-78"/>
              </a:rPr>
              <a:t>5- عدم </a:t>
            </a:r>
            <a:r>
              <a:rPr lang="fa-IR" sz="2400" dirty="0">
                <a:solidFill>
                  <a:srgbClr val="FF0000"/>
                </a:solidFill>
                <a:cs typeface="Titr" pitchFamily="2" charset="-78"/>
              </a:rPr>
              <a:t>تعامل </a:t>
            </a:r>
            <a:r>
              <a:rPr lang="fa-IR" sz="2400" dirty="0" err="1">
                <a:solidFill>
                  <a:srgbClr val="FF0000"/>
                </a:solidFill>
                <a:cs typeface="Titr" pitchFamily="2" charset="-78"/>
              </a:rPr>
              <a:t>پذيري</a:t>
            </a:r>
            <a:r>
              <a:rPr lang="fa-IR" sz="2400" dirty="0">
                <a:solidFill>
                  <a:srgbClr val="FF0000"/>
                </a:solidFill>
                <a:cs typeface="Titr" pitchFamily="2" charset="-78"/>
              </a:rPr>
              <a:t> </a:t>
            </a:r>
            <a:r>
              <a:rPr lang="fa-IR" sz="2400" dirty="0">
                <a:solidFill>
                  <a:srgbClr val="002060"/>
                </a:solidFill>
                <a:cs typeface="B Titr" pitchFamily="2" charset="-78"/>
              </a:rPr>
              <a:t>سازمان </a:t>
            </a:r>
            <a:r>
              <a:rPr lang="fa-IR" sz="2400" dirty="0" err="1">
                <a:solidFill>
                  <a:srgbClr val="002060"/>
                </a:solidFill>
                <a:cs typeface="B Titr" pitchFamily="2" charset="-78"/>
              </a:rPr>
              <a:t>هاي</a:t>
            </a:r>
            <a:r>
              <a:rPr lang="fa-IR" sz="2400" dirty="0">
                <a:solidFill>
                  <a:srgbClr val="002060"/>
                </a:solidFill>
                <a:cs typeface="B Titr" pitchFamily="2" charset="-78"/>
              </a:rPr>
              <a:t> مختلف به دلیل عدم تعامل </a:t>
            </a:r>
            <a:r>
              <a:rPr lang="fa-IR" sz="2400" dirty="0" err="1">
                <a:solidFill>
                  <a:srgbClr val="002060"/>
                </a:solidFill>
                <a:cs typeface="B Titr" pitchFamily="2" charset="-78"/>
              </a:rPr>
              <a:t>پذيري</a:t>
            </a:r>
            <a:r>
              <a:rPr lang="fa-IR" sz="2400" dirty="0">
                <a:solidFill>
                  <a:srgbClr val="002060"/>
                </a:solidFill>
                <a:cs typeface="B Titr" pitchFamily="2" charset="-78"/>
              </a:rPr>
              <a:t> نرم افزارها با یکدیگر و زیرساخت کلید عمومی کشور</a:t>
            </a:r>
          </a:p>
          <a:p>
            <a:pPr algn="r" defTabSz="111125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sz="2400" dirty="0">
                <a:solidFill>
                  <a:srgbClr val="002060"/>
                </a:solidFill>
                <a:cs typeface="B Titr" pitchFamily="2" charset="-78"/>
              </a:rPr>
              <a:t> 6-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عدم اعتماد </a:t>
            </a:r>
            <a:r>
              <a:rPr lang="fa-IR" sz="2400" dirty="0">
                <a:solidFill>
                  <a:srgbClr val="002060"/>
                </a:solidFill>
                <a:cs typeface="B Titr" pitchFamily="2" charset="-78"/>
              </a:rPr>
              <a:t>به زیرساخت کلید عمومی (سرویس دهنده/سرویس </a:t>
            </a:r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گیرنده</a:t>
            </a:r>
            <a:endParaRPr lang="fa-IR" sz="2400" dirty="0">
              <a:solidFill>
                <a:srgbClr val="002060"/>
              </a:solidFill>
              <a:cs typeface="Titr" pitchFamily="2" charset="-78"/>
            </a:endParaRPr>
          </a:p>
        </p:txBody>
      </p:sp>
      <p:graphicFrame>
        <p:nvGraphicFramePr>
          <p:cNvPr id="6" name="Diagram 3"/>
          <p:cNvGraphicFramePr/>
          <p:nvPr/>
        </p:nvGraphicFramePr>
        <p:xfrm>
          <a:off x="1219200" y="609600"/>
          <a:ext cx="6781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72522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407069"/>
              </p:ext>
            </p:extLst>
          </p:nvPr>
        </p:nvGraphicFramePr>
        <p:xfrm>
          <a:off x="1066800" y="1059766"/>
          <a:ext cx="7505699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828801" y="45720"/>
            <a:ext cx="7315199" cy="838200"/>
          </a:xfrm>
          <a:prstGeom prst="rect">
            <a:avLst/>
          </a:prstGeom>
        </p:spPr>
        <p:txBody>
          <a:bodyPr/>
          <a:lstStyle/>
          <a:p>
            <a:pPr marL="355600" marR="0" lvl="0" indent="-355600" algn="ct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B Homa" pitchFamily="2" charset="-78"/>
              </a:rPr>
              <a:t> </a:t>
            </a:r>
            <a:r>
              <a:rPr kumimoji="0" lang="fa-IR" sz="3600" b="1" i="0" u="none" strike="noStrike" kern="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B Homa" pitchFamily="2" charset="-78"/>
              </a:rPr>
              <a:t> </a:t>
            </a:r>
            <a:r>
              <a:rPr kumimoji="0" lang="fa-I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B Homa" pitchFamily="2" charset="-78"/>
              </a:rPr>
              <a:t>فهرست مطالب</a:t>
            </a:r>
            <a:r>
              <a:rPr kumimoji="0" lang="fa-IR" sz="3600" b="1" i="0" u="none" strike="noStrike" kern="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B Homa" pitchFamily="2" charset="-78"/>
              </a:rPr>
              <a:t> بخش اول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2220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962400" y="88619"/>
            <a:ext cx="5243051" cy="533400"/>
          </a:xfrm>
        </p:spPr>
        <p:txBody>
          <a:bodyPr>
            <a:normAutofit fontScale="90000"/>
          </a:bodyPr>
          <a:lstStyle/>
          <a:p>
            <a:r>
              <a:rPr lang="fa-IR" altLang="ar-SA" dirty="0" err="1"/>
              <a:t>آسيب‏شناسي</a:t>
            </a:r>
            <a:r>
              <a:rPr lang="fa-IR" altLang="ar-SA" dirty="0"/>
              <a:t>/ </a:t>
            </a:r>
            <a:r>
              <a:rPr lang="fa-IR" altLang="ar-SA" dirty="0" err="1"/>
              <a:t>چالش‏هاي</a:t>
            </a:r>
            <a:r>
              <a:rPr lang="fa-IR" altLang="ar-SA" dirty="0"/>
              <a:t> </a:t>
            </a:r>
            <a:r>
              <a:rPr lang="fa-IR" altLang="ar-SA" dirty="0" err="1"/>
              <a:t>اساسي</a:t>
            </a:r>
            <a:endParaRPr lang="en-US" dirty="0"/>
          </a:p>
        </p:txBody>
      </p:sp>
      <p:pic>
        <p:nvPicPr>
          <p:cNvPr id="4" name="Picture 10" descr="لوگوي مرك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08284"/>
            <a:ext cx="609600" cy="653716"/>
          </a:xfrm>
          <a:prstGeom prst="rect">
            <a:avLst/>
          </a:prstGeom>
        </p:spPr>
      </p:pic>
      <p:graphicFrame>
        <p:nvGraphicFramePr>
          <p:cNvPr id="7" name="Diagram 12"/>
          <p:cNvGraphicFramePr/>
          <p:nvPr>
            <p:extLst>
              <p:ext uri="{D42A27DB-BD31-4B8C-83A1-F6EECF244321}">
                <p14:modId xmlns:p14="http://schemas.microsoft.com/office/powerpoint/2010/main" val="3454342989"/>
              </p:ext>
            </p:extLst>
          </p:nvPr>
        </p:nvGraphicFramePr>
        <p:xfrm>
          <a:off x="2133600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Bevel 7"/>
          <p:cNvSpPr/>
          <p:nvPr/>
        </p:nvSpPr>
        <p:spPr>
          <a:xfrm>
            <a:off x="3200400" y="5791200"/>
            <a:ext cx="4191000" cy="838200"/>
          </a:xfrm>
          <a:prstGeom prst="bevel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dirty="0" smtClean="0">
                <a:solidFill>
                  <a:srgbClr val="993300"/>
                </a:solidFill>
                <a:cs typeface="B Koodak" pitchFamily="2" charset="-78"/>
              </a:rPr>
              <a:t>استانداردسازی و اعتباربخشي  </a:t>
            </a:r>
            <a:r>
              <a:rPr lang="fa-IR" dirty="0">
                <a:solidFill>
                  <a:srgbClr val="993300"/>
                </a:solidFill>
                <a:cs typeface="B Koodak" pitchFamily="2" charset="-78"/>
              </a:rPr>
              <a:t>تحت سیاست های زیرساخت کلید عمومی</a:t>
            </a:r>
            <a:endParaRPr lang="en-US" dirty="0">
              <a:solidFill>
                <a:srgbClr val="993300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1517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981200" y="88619"/>
            <a:ext cx="7224251" cy="533400"/>
          </a:xfrm>
        </p:spPr>
        <p:txBody>
          <a:bodyPr>
            <a:normAutofit fontScale="90000"/>
          </a:bodyPr>
          <a:lstStyle/>
          <a:p>
            <a:pPr lvl="0"/>
            <a:r>
              <a:rPr lang="fa-IR" dirty="0">
                <a:cs typeface="Titr" pitchFamily="2" charset="-78"/>
              </a:rPr>
              <a:t> شورای سیاستگذاری گواهی الکترونیکی کشور</a:t>
            </a:r>
          </a:p>
        </p:txBody>
      </p:sp>
      <p:pic>
        <p:nvPicPr>
          <p:cNvPr id="4" name="Picture 10" descr="لوگوي مرك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08284"/>
            <a:ext cx="609600" cy="653716"/>
          </a:xfrm>
          <a:prstGeom prst="rect">
            <a:avLst/>
          </a:prstGeom>
        </p:spPr>
      </p:pic>
      <p:graphicFrame>
        <p:nvGraphicFramePr>
          <p:cNvPr id="7" name="Diagram 2"/>
          <p:cNvGraphicFramePr/>
          <p:nvPr>
            <p:extLst>
              <p:ext uri="{D42A27DB-BD31-4B8C-83A1-F6EECF244321}">
                <p14:modId xmlns:p14="http://schemas.microsoft.com/office/powerpoint/2010/main" val="3465460361"/>
              </p:ext>
            </p:extLst>
          </p:nvPr>
        </p:nvGraphicFramePr>
        <p:xfrm>
          <a:off x="1524000" y="3276600"/>
          <a:ext cx="6248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3"/>
          <p:cNvGraphicFramePr/>
          <p:nvPr>
            <p:extLst>
              <p:ext uri="{D42A27DB-BD31-4B8C-83A1-F6EECF244321}">
                <p14:modId xmlns:p14="http://schemas.microsoft.com/office/powerpoint/2010/main" val="680332002"/>
              </p:ext>
            </p:extLst>
          </p:nvPr>
        </p:nvGraphicFramePr>
        <p:xfrm>
          <a:off x="1219200" y="990600"/>
          <a:ext cx="6781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254449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حوزه های استاندارد سازی</a:t>
            </a:r>
            <a:endParaRPr lang="en-US" dirty="0"/>
          </a:p>
        </p:txBody>
      </p:sp>
      <p:graphicFrame>
        <p:nvGraphicFramePr>
          <p:cNvPr id="4" name="Diagram 4"/>
          <p:cNvGraphicFramePr/>
          <p:nvPr/>
        </p:nvGraphicFramePr>
        <p:xfrm>
          <a:off x="214282" y="-142900"/>
          <a:ext cx="871543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763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 کلياتي در مورد گواهی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981200" y="381000"/>
            <a:ext cx="1905000" cy="1160462"/>
            <a:chOff x="1981200" y="381000"/>
            <a:chExt cx="1905000" cy="1160462"/>
          </a:xfrm>
        </p:grpSpPr>
        <p:pic>
          <p:nvPicPr>
            <p:cNvPr id="5" name="Picture 195" descr="다마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1200" y="381000"/>
              <a:ext cx="1905000" cy="1160462"/>
            </a:xfrm>
            <a:prstGeom prst="rect">
              <a:avLst/>
            </a:prstGeom>
            <a:noFill/>
          </p:spPr>
        </p:pic>
        <p:sp>
          <p:nvSpPr>
            <p:cNvPr id="6" name="Rectangle 196"/>
            <p:cNvSpPr>
              <a:spLocks noChangeArrowheads="1"/>
            </p:cNvSpPr>
            <p:nvPr/>
          </p:nvSpPr>
          <p:spPr bwMode="auto">
            <a:xfrm>
              <a:off x="2057400" y="762000"/>
              <a:ext cx="1752600" cy="407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altLang="ko-KR" sz="2000" b="1" dirty="0" smtClean="0">
                  <a:solidFill>
                    <a:srgbClr val="CC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Homa" pitchFamily="2" charset="-78"/>
                </a:rPr>
                <a:t>زيرساخت كليد </a:t>
              </a:r>
            </a:p>
            <a:p>
              <a:pPr algn="ctr"/>
              <a:r>
                <a:rPr lang="fa-IR" altLang="ko-KR" sz="2000" b="1" dirty="0" smtClean="0">
                  <a:solidFill>
                    <a:srgbClr val="CC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Homa" pitchFamily="2" charset="-78"/>
                </a:rPr>
                <a:t>عمومي</a:t>
              </a:r>
              <a:endParaRPr lang="en-US" altLang="ko-KR" sz="20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oma" pitchFamily="2" charset="-7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62400" y="1219200"/>
            <a:ext cx="4876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ویژگی‌های اصلی گواهی‌های الکترونیکی</a:t>
            </a:r>
            <a:endParaRPr lang="fa-I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183880" cy="4187952"/>
          </a:xfrm>
        </p:spPr>
        <p:txBody>
          <a:bodyPr>
            <a:normAutofit lnSpcReduction="10000"/>
          </a:bodyPr>
          <a:lstStyle/>
          <a:p>
            <a:pPr algn="just" rtl="1">
              <a:buClr>
                <a:schemeClr val="bg1"/>
              </a:buClr>
              <a:buSzPct val="105000"/>
              <a:buFontTx/>
              <a:buChar char="•"/>
            </a:pPr>
            <a:r>
              <a:rPr lang="fa-IR" sz="2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تائيد هويت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		</a:t>
            </a:r>
            <a:r>
              <a:rPr lang="en-US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Authentication</a:t>
            </a:r>
            <a:endParaRPr lang="fa-I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1" algn="just" rtl="1">
              <a:buClr>
                <a:schemeClr val="bg1"/>
              </a:buClr>
              <a:buSzPct val="105000"/>
              <a:buFont typeface="Wingdings" pitchFamily="2" charset="2"/>
              <a:buChar char="§"/>
            </a:pPr>
            <a:r>
              <a:rPr lang="fa-I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گيرنده مي‌تواند مطمئن باشد كه فرستنده كيست.</a:t>
            </a:r>
          </a:p>
          <a:p>
            <a:pPr algn="just" rtl="1">
              <a:buClr>
                <a:schemeClr val="bg1"/>
              </a:buClr>
              <a:buSzPct val="105000"/>
              <a:buFontTx/>
              <a:buChar char="•"/>
            </a:pPr>
            <a:r>
              <a:rPr lang="fa-IR" sz="2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تماميت</a:t>
            </a: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Integrity</a:t>
            </a:r>
            <a:endParaRPr lang="fa-I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1" algn="just" rtl="1">
              <a:buClr>
                <a:schemeClr val="bg1"/>
              </a:buClr>
              <a:buSzPct val="105000"/>
              <a:buFont typeface="Wingdings" pitchFamily="2" charset="2"/>
              <a:buChar char="§"/>
            </a:pPr>
            <a:r>
              <a:rPr lang="fa-I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گيرنده مي‌تواند مطمئن باشد كه اطلاعات حين انتقال تغيير پيدا نكرده است.</a:t>
            </a:r>
          </a:p>
          <a:p>
            <a:pPr algn="just" rtl="1">
              <a:buClr>
                <a:schemeClr val="bg1"/>
              </a:buClr>
              <a:buSzTx/>
              <a:buFontTx/>
              <a:buChar char="•"/>
            </a:pPr>
            <a:r>
              <a:rPr lang="fa-IR" sz="2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انكارناپذيري</a:t>
            </a: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None-Repudiation</a:t>
            </a:r>
            <a:endParaRPr lang="fa-I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1" algn="just" rtl="1">
              <a:buClr>
                <a:schemeClr val="bg1"/>
              </a:buClr>
              <a:buSzTx/>
              <a:buFont typeface="Wingdings" pitchFamily="2" charset="2"/>
              <a:buChar char="§"/>
            </a:pPr>
            <a:r>
              <a:rPr lang="fa-I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فرستنده نمي تواند امضا داده را انكار نمايد.</a:t>
            </a:r>
          </a:p>
          <a:p>
            <a:pPr lvl="0" algn="just" rtl="1">
              <a:buClr>
                <a:schemeClr val="bg1"/>
              </a:buClr>
              <a:buSzPct val="105000"/>
              <a:buFontTx/>
              <a:buChar char="•"/>
            </a:pPr>
            <a:r>
              <a:rPr lang="fa-IR" sz="2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محرمانگي</a:t>
            </a:r>
            <a:r>
              <a:rPr lang="fa-IR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               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Confidentiality</a:t>
            </a:r>
            <a:endParaRPr lang="fa-I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1" algn="just" rtl="1">
              <a:buClr>
                <a:schemeClr val="bg1"/>
              </a:buClr>
              <a:buSzTx/>
              <a:buFont typeface="Wingdings" pitchFamily="2" charset="2"/>
              <a:buChar char="§"/>
            </a:pPr>
            <a:r>
              <a:rPr lang="fa-I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امکان مشاهده متن داده-پيام صرفا توسط گيرنده و فرستنده در انتقال داده‏ها و همچنين رمزنگاري مستندات الکترونيکي جهت جلوگيري از دسترسي غيرمجاز</a:t>
            </a:r>
            <a:endPara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 algn="r" rtl="1"/>
            <a:endParaRPr lang="fa-IR" sz="2400" b="1" dirty="0" smtClean="0">
              <a:solidFill>
                <a:srgbClr val="200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 algn="r" rtl="1"/>
            <a:endParaRPr lang="fa-IR" sz="2400" b="1" dirty="0" smtClean="0">
              <a:solidFill>
                <a:srgbClr val="200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9" name="Picture 8" descr="لوگوي مركز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08284"/>
            <a:ext cx="609600" cy="653716"/>
          </a:xfrm>
          <a:prstGeom prst="rect">
            <a:avLst/>
          </a:prstGeom>
        </p:spPr>
      </p:pic>
      <p:pic>
        <p:nvPicPr>
          <p:cNvPr id="11" name="Picture 10" descr="Logo General Fin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19800"/>
            <a:ext cx="742984" cy="729154"/>
          </a:xfrm>
          <a:prstGeom prst="rect">
            <a:avLst/>
          </a:prstGeom>
        </p:spPr>
      </p:pic>
      <p:pic>
        <p:nvPicPr>
          <p:cNvPr id="12" name="Picture 14" descr="Home-icon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0772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igital-certificate-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491565"/>
            <a:ext cx="1219200" cy="10963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52400" y="23446"/>
            <a:ext cx="9144000" cy="533400"/>
          </a:xfrm>
        </p:spPr>
        <p:txBody>
          <a:bodyPr/>
          <a:lstStyle/>
          <a:p>
            <a:pPr algn="r" rtl="1"/>
            <a:r>
              <a:rPr lang="fa-IR" dirty="0">
                <a:solidFill>
                  <a:srgbClr val="FFFF00"/>
                </a:solidFill>
                <a:cs typeface="B Jadid" pitchFamily="2" charset="-78"/>
              </a:rPr>
              <a:t> کلياتي در مورد گواهی</a:t>
            </a:r>
            <a:endParaRPr lang="en-US" dirty="0">
              <a:solidFill>
                <a:srgbClr val="FFFF00"/>
              </a:solidFill>
              <a:cs typeface="B Jadid" pitchFamily="2" charset="-78"/>
            </a:endParaRP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4481286" y="1147516"/>
            <a:ext cx="4343400" cy="457200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 rtl="1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kern="0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گواهي الکترونيکي چيست؟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سندي است كه: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توسط يك موجوديت قابل اعتماد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Nazanin" pitchFamily="2" charset="-78"/>
              </a:rPr>
              <a:t>(CA)</a:t>
            </a: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صادر و امضا شده است.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بر اساس تأييد هويتي كه توسط يك دفتر ثبت نام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Nazanin" pitchFamily="2" charset="-78"/>
              </a:rPr>
              <a:t>(RA)</a:t>
            </a: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صورت گرفته است، صادر شده است.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حاوي يكسري اطلاعات و كليد عمومي شخص يا موجودیت است.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مورد استفاده آن در گواهي قيد شده است.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داراي مدت اعتبار مشخص و محدود است.</a:t>
            </a:r>
            <a:endParaRPr lang="fa-IR" b="1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 algn="just" rtl="1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fa-IR" sz="2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  <a:p>
            <a:pPr lvl="0" algn="just" rtl="1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fa-IR" sz="20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  <a:p>
            <a:pPr algn="just" rtl="1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1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견고딕" pitchFamily="18" charset="-127"/>
            </a:endParaRPr>
          </a:p>
        </p:txBody>
      </p:sp>
      <p:pic>
        <p:nvPicPr>
          <p:cNvPr id="10" name="Picture 17" descr="C:\Documents and Settings\fashidfar\Local Settings\Temporary Internet Files\Content.IE5\OE94MWMF\MCj0432675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40450"/>
            <a:ext cx="717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512433"/>
            <a:ext cx="3978020" cy="48996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798682"/>
              </p:ext>
            </p:extLst>
          </p:nvPr>
        </p:nvGraphicFramePr>
        <p:xfrm>
          <a:off x="1066800" y="1059766"/>
          <a:ext cx="7505699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24000" y="17585"/>
            <a:ext cx="7391399" cy="838200"/>
          </a:xfrm>
          <a:prstGeom prst="rect">
            <a:avLst/>
          </a:prstGeom>
        </p:spPr>
        <p:txBody>
          <a:bodyPr/>
          <a:lstStyle/>
          <a:p>
            <a:pPr marL="355600" marR="0" lvl="0" indent="-355600" algn="ct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B Homa" pitchFamily="2" charset="-78"/>
              </a:rPr>
              <a:t> </a:t>
            </a:r>
            <a:r>
              <a:rPr kumimoji="0" lang="fa-IR" sz="3600" b="1" i="0" u="none" strike="noStrike" kern="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B Homa" pitchFamily="2" charset="-78"/>
              </a:rPr>
              <a:t> </a:t>
            </a:r>
            <a:r>
              <a:rPr kumimoji="0" lang="fa-I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B Homa" pitchFamily="2" charset="-78"/>
              </a:rPr>
              <a:t>فهرست مطالب</a:t>
            </a:r>
            <a:r>
              <a:rPr kumimoji="0" lang="fa-IR" sz="3600" b="1" i="0" u="none" strike="noStrike" kern="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B Homa" pitchFamily="2" charset="-78"/>
              </a:rPr>
              <a:t> بخش دوم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06304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4800"/>
            <a:ext cx="9143999" cy="838200"/>
          </a:xfrm>
          <a:noFill/>
        </p:spPr>
        <p:txBody>
          <a:bodyPr/>
          <a:lstStyle/>
          <a:p>
            <a:r>
              <a:rPr lang="fa-IR" sz="2800" dirty="0" smtClean="0"/>
              <a:t>اقدامات اساسي  فناوري اطلاعات در کشور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6399805"/>
              </p:ext>
            </p:extLst>
          </p:nvPr>
        </p:nvGraphicFramePr>
        <p:xfrm>
          <a:off x="304800" y="1397000"/>
          <a:ext cx="84582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1524000" y="2743200"/>
            <a:ext cx="6248400" cy="1143000"/>
          </a:xfrm>
          <a:prstGeom prst="round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HY견고딕" pitchFamily="18" charset="-127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7924800" y="2743200"/>
            <a:ext cx="533400" cy="1066800"/>
          </a:xfrm>
          <a:prstGeom prst="leftArrow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HY견고딕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838200"/>
          </a:xfrm>
          <a:noFill/>
        </p:spPr>
        <p:txBody>
          <a:bodyPr/>
          <a:lstStyle/>
          <a:p>
            <a:pPr algn="ctr"/>
            <a:r>
              <a:rPr lang="fa-IR" sz="2800" dirty="0" smtClean="0">
                <a:latin typeface="B Titr"/>
                <a:cs typeface="B Homa" pitchFamily="2" charset="-78"/>
              </a:rPr>
              <a:t>اهداف کمي توسعه فناوري اطلاعات در برنامه پنجم توسعه</a:t>
            </a:r>
            <a:endParaRPr lang="en-US" sz="2800" dirty="0">
              <a:latin typeface="B Titr"/>
              <a:cs typeface="B Homa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178800" cy="529113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298450" marR="0" lvl="0" indent="-298450" algn="r" defTabSz="947738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توسعه شاخص فناوري اطلاعات و ارتباطات: 		6/22	 </a:t>
            </a:r>
          </a:p>
          <a:p>
            <a:pPr marL="298450" marR="0" lvl="0" indent="-298450" algn="r" defTabSz="947738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توسعه شاخص آمادگي الکترونيکي:		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	</a:t>
            </a: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0/8</a:t>
            </a:r>
          </a:p>
          <a:p>
            <a:pPr marL="298450" marR="0" lvl="0" indent="-298450" algn="r" defTabSz="947738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توسعه پورت هاي پرسرعت (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Kbps</a:t>
            </a: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512) :		                50% خانوار</a:t>
            </a:r>
          </a:p>
          <a:p>
            <a:pPr marL="298450" marR="0" lvl="0" indent="-298450" algn="r" defTabSz="947738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B Nazanin" pitchFamily="2" charset="-78"/>
              </a:rPr>
              <a:t>عرضه خدمات الکترونيکي بين دستگاهي :		                 به ميزان 100% خدمات</a:t>
            </a:r>
          </a:p>
          <a:p>
            <a:pPr marL="298450" marR="0" lvl="0" indent="-298450" algn="r" defTabSz="947738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B Nazanin" pitchFamily="2" charset="-78"/>
              </a:rPr>
              <a:t>عرضه خدمات الکترونيکي دستگاهها به مردم: 		به ميزان 70% خدمات</a:t>
            </a:r>
          </a:p>
          <a:p>
            <a:pPr marL="298450" marR="0" lvl="0" indent="-298450" algn="r" defTabSz="947738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B Nazanin" pitchFamily="2" charset="-78"/>
              </a:rPr>
              <a:t>جايگزيني اسکناس و شبه پول با پرداخت الکترونيکي: 		به ميزان 80% </a:t>
            </a:r>
          </a:p>
          <a:p>
            <a:pPr marL="298450" marR="0" lvl="0" indent="-298450" algn="r" defTabSz="947738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تشکيل پرونده سلامت الکترونيکي :	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	</a:t>
            </a: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	</a:t>
            </a: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به ميزان 100% جمعيت</a:t>
            </a:r>
            <a:endParaRPr kumimoji="0" lang="fa-IR" sz="19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cs typeface="B Nazanin" pitchFamily="2" charset="-78"/>
            </a:endParaRPr>
          </a:p>
          <a:p>
            <a:pPr marL="298450" marR="0" lvl="0" indent="-298450" algn="r" defTabSz="947738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پوشش کارت هوشمند ملي:		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	</a:t>
            </a: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	</a:t>
            </a: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به ميزان 100% جمعيت</a:t>
            </a:r>
            <a:endParaRPr kumimoji="0" lang="fa-IR" sz="19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cs typeface="B Nazanin" pitchFamily="2" charset="-78"/>
            </a:endParaRPr>
          </a:p>
          <a:p>
            <a:pPr marL="298450" marR="0" lvl="0" indent="-298450" algn="r" defTabSz="947738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توسعه آموزش هاي الکترونيکي:  			30%</a:t>
            </a:r>
          </a:p>
          <a:p>
            <a:pPr marL="298450" marR="0" lvl="0" indent="-298450" algn="r" defTabSz="947738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B Nazanin" pitchFamily="2" charset="-78"/>
              </a:rPr>
              <a:t>توسعه تجارت الکترونيکي :		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B Nazanin" pitchFamily="2" charset="-78"/>
              </a:rPr>
              <a:t>	</a:t>
            </a: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B Nazanin" pitchFamily="2" charset="-78"/>
              </a:rPr>
              <a:t>	داخلي 20% و خارجي 30%</a:t>
            </a:r>
          </a:p>
          <a:p>
            <a:pPr marL="298450" marR="0" lvl="0" indent="-298450" algn="r" defTabSz="947738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توسعه ثبت و مميزي املاك شهري و روستائي: 		100%</a:t>
            </a:r>
          </a:p>
          <a:p>
            <a:pPr marL="298450" marR="0" lvl="0" indent="-298450" algn="r" defTabSz="947738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ايجاد و توسعه زيرساخت داده مکاني ملي (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NSDI</a:t>
            </a: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):	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	</a:t>
            </a: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100%</a:t>
            </a:r>
          </a:p>
          <a:p>
            <a:pPr marL="298450" marR="0" lvl="0" indent="-298450" algn="r" defTabSz="947738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توسعه مديريت منابع سازماني :				60%</a:t>
            </a:r>
          </a:p>
          <a:p>
            <a:pPr marL="298450" marR="0" lvl="0" indent="-298450" algn="r" defTabSz="947738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توسعه صادرات محصولات و خدمات :		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	</a:t>
            </a:r>
            <a:r>
              <a:rPr kumimoji="0" lang="fa-IR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B Nazanin" pitchFamily="2" charset="-78"/>
              </a:rPr>
              <a:t> 1/5% صادرات غير نفتي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cs typeface="B Nazanin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9144000" cy="533400"/>
          </a:xfrm>
        </p:spPr>
        <p:txBody>
          <a:bodyPr>
            <a:normAutofit fontScale="90000"/>
          </a:bodyPr>
          <a:lstStyle/>
          <a:p>
            <a:pPr rtl="1"/>
            <a:r>
              <a:rPr lang="fa-IR" b="0" dirty="0" smtClean="0">
                <a:solidFill>
                  <a:srgbClr val="FFFF00"/>
                </a:solidFill>
              </a:rPr>
              <a:t/>
            </a:r>
            <a:br>
              <a:rPr lang="fa-IR" b="0" dirty="0" smtClean="0">
                <a:solidFill>
                  <a:srgbClr val="FFFF00"/>
                </a:solidFill>
              </a:rPr>
            </a:br>
            <a:r>
              <a:rPr lang="fa-IR" sz="2000" b="0" dirty="0" smtClean="0">
                <a:solidFill>
                  <a:srgbClr val="FFFF00"/>
                </a:solidFill>
                <a:cs typeface="B Homa" pitchFamily="2" charset="-78"/>
              </a:rPr>
              <a:t>مسير توسعه تجارت الکترونيکي - مدل </a:t>
            </a:r>
            <a:r>
              <a:rPr lang="en-US" sz="2000" b="0" dirty="0" smtClean="0">
                <a:solidFill>
                  <a:srgbClr val="FFFF00"/>
                </a:solidFill>
                <a:cs typeface="B Homa" pitchFamily="2" charset="-78"/>
              </a:rPr>
              <a:t>OECD</a:t>
            </a:r>
            <a:endParaRPr lang="en-US" b="0" dirty="0">
              <a:solidFill>
                <a:srgbClr val="FFFF00"/>
              </a:solidFill>
              <a:cs typeface="B Homa" pitchFamily="2" charset="-78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57225" y="5257801"/>
            <a:ext cx="5303838" cy="1004888"/>
            <a:chOff x="792" y="3996"/>
            <a:chExt cx="1763" cy="394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792" y="4272"/>
              <a:ext cx="829" cy="109"/>
            </a:xfrm>
            <a:prstGeom prst="parallelogram">
              <a:avLst>
                <a:gd name="adj" fmla="val 89365"/>
              </a:avLst>
            </a:prstGeom>
            <a:solidFill>
              <a:srgbClr val="B9CAED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678DD9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325" y="4039"/>
              <a:ext cx="550" cy="351"/>
            </a:xfrm>
            <a:custGeom>
              <a:avLst/>
              <a:gdLst/>
              <a:ahLst/>
              <a:cxnLst>
                <a:cxn ang="0">
                  <a:pos x="0" y="409"/>
                </a:cxn>
                <a:cxn ang="0">
                  <a:pos x="180" y="409"/>
                </a:cxn>
                <a:cxn ang="0">
                  <a:pos x="413" y="67"/>
                </a:cxn>
                <a:cxn ang="0">
                  <a:pos x="545" y="0"/>
                </a:cxn>
                <a:cxn ang="0">
                  <a:pos x="217" y="408"/>
                </a:cxn>
                <a:cxn ang="0">
                  <a:pos x="152" y="414"/>
                </a:cxn>
              </a:cxnLst>
              <a:rect l="0" t="0" r="r" b="b"/>
              <a:pathLst>
                <a:path w="545" h="414">
                  <a:moveTo>
                    <a:pt x="0" y="409"/>
                  </a:moveTo>
                  <a:lnTo>
                    <a:pt x="180" y="409"/>
                  </a:lnTo>
                  <a:lnTo>
                    <a:pt x="413" y="67"/>
                  </a:lnTo>
                  <a:lnTo>
                    <a:pt x="545" y="0"/>
                  </a:lnTo>
                  <a:lnTo>
                    <a:pt x="217" y="408"/>
                  </a:lnTo>
                  <a:lnTo>
                    <a:pt x="152" y="414"/>
                  </a:lnTo>
                </a:path>
              </a:pathLst>
            </a:custGeom>
            <a:solidFill>
              <a:srgbClr val="7D9ED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728" y="3996"/>
              <a:ext cx="827" cy="109"/>
            </a:xfrm>
            <a:prstGeom prst="parallelogram">
              <a:avLst>
                <a:gd name="adj" fmla="val 89149"/>
              </a:avLst>
            </a:prstGeom>
            <a:solidFill>
              <a:srgbClr val="B9CAED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678DD9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Freeform 11"/>
          <p:cNvSpPr>
            <a:spLocks/>
          </p:cNvSpPr>
          <p:nvPr/>
        </p:nvSpPr>
        <p:spPr bwMode="auto">
          <a:xfrm>
            <a:off x="5110163" y="4800600"/>
            <a:ext cx="1658937" cy="762000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80" y="409"/>
              </a:cxn>
              <a:cxn ang="0">
                <a:pos x="413" y="67"/>
              </a:cxn>
              <a:cxn ang="0">
                <a:pos x="545" y="0"/>
              </a:cxn>
              <a:cxn ang="0">
                <a:pos x="217" y="408"/>
              </a:cxn>
              <a:cxn ang="0">
                <a:pos x="152" y="414"/>
              </a:cxn>
            </a:cxnLst>
            <a:rect l="0" t="0" r="r" b="b"/>
            <a:pathLst>
              <a:path w="545" h="414">
                <a:moveTo>
                  <a:pt x="0" y="409"/>
                </a:moveTo>
                <a:lnTo>
                  <a:pt x="180" y="409"/>
                </a:lnTo>
                <a:lnTo>
                  <a:pt x="413" y="67"/>
                </a:lnTo>
                <a:lnTo>
                  <a:pt x="545" y="0"/>
                </a:lnTo>
                <a:lnTo>
                  <a:pt x="217" y="408"/>
                </a:lnTo>
                <a:lnTo>
                  <a:pt x="152" y="414"/>
                </a:lnTo>
              </a:path>
            </a:pathLst>
          </a:custGeom>
          <a:solidFill>
            <a:srgbClr val="7D9ED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6324600" y="4648200"/>
            <a:ext cx="2492375" cy="315912"/>
          </a:xfrm>
          <a:prstGeom prst="parallelogram">
            <a:avLst>
              <a:gd name="adj" fmla="val 149980"/>
            </a:avLst>
          </a:prstGeom>
          <a:solidFill>
            <a:srgbClr val="B9CAE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78DD9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5"/>
          <p:cNvGrpSpPr/>
          <p:nvPr/>
        </p:nvGrpSpPr>
        <p:grpSpPr>
          <a:xfrm>
            <a:off x="1414463" y="5319713"/>
            <a:ext cx="1008062" cy="1008062"/>
            <a:chOff x="1414463" y="5319713"/>
            <a:chExt cx="1008062" cy="100806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414463" y="5319713"/>
              <a:ext cx="1008062" cy="1008062"/>
              <a:chOff x="336" y="1584"/>
              <a:chExt cx="254" cy="219"/>
            </a:xfrm>
          </p:grpSpPr>
          <p:pic>
            <p:nvPicPr>
              <p:cNvPr id="14" name="Picture 14" descr="큰공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36" y="1584"/>
                <a:ext cx="254" cy="219"/>
              </a:xfrm>
              <a:prstGeom prst="rect">
                <a:avLst/>
              </a:prstGeom>
              <a:noFill/>
            </p:spPr>
          </p:pic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459" y="1673"/>
                <a:ext cx="1" cy="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defTabSz="995363" latinLnBrk="0">
                  <a:lnSpc>
                    <a:spcPct val="100000"/>
                  </a:lnSpc>
                </a:pPr>
                <a:endParaRPr lang="ko-KR" altLang="en-US" sz="1200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endParaRPr>
              </a:p>
            </p:txBody>
          </p:sp>
        </p:grp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524000" y="5508625"/>
              <a:ext cx="712787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fontAlgn="ctr" latinLnBrk="0">
                <a:lnSpc>
                  <a:spcPct val="100000"/>
                </a:lnSpc>
                <a:spcBef>
                  <a:spcPct val="50000"/>
                </a:spcBef>
              </a:pPr>
              <a:r>
                <a:rPr lang="fa-IR" altLang="ko-KR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مرحله شكل‌گيري</a:t>
              </a:r>
              <a:endPara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울릉도M" pitchFamily="18" charset="-127"/>
                <a:cs typeface="B Nazanin" pitchFamily="2" charset="-78"/>
              </a:endParaRPr>
            </a:p>
          </p:txBody>
        </p:sp>
      </p:grpSp>
      <p:grpSp>
        <p:nvGrpSpPr>
          <p:cNvPr id="6" name="Group 46"/>
          <p:cNvGrpSpPr/>
          <p:nvPr/>
        </p:nvGrpSpPr>
        <p:grpSpPr>
          <a:xfrm>
            <a:off x="4400550" y="4564063"/>
            <a:ext cx="1008063" cy="1008062"/>
            <a:chOff x="4400550" y="4564063"/>
            <a:chExt cx="1008063" cy="1008062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4400550" y="4564063"/>
              <a:ext cx="1008063" cy="1008062"/>
              <a:chOff x="336" y="1584"/>
              <a:chExt cx="254" cy="219"/>
            </a:xfrm>
          </p:grpSpPr>
          <p:pic>
            <p:nvPicPr>
              <p:cNvPr id="18" name="Picture 18" descr="큰공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36" y="1584"/>
                <a:ext cx="254" cy="219"/>
              </a:xfrm>
              <a:prstGeom prst="rect">
                <a:avLst/>
              </a:prstGeom>
              <a:noFill/>
            </p:spPr>
          </p:pic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459" y="1672"/>
                <a:ext cx="1" cy="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defTabSz="995363" latinLnBrk="0">
                  <a:lnSpc>
                    <a:spcPct val="100000"/>
                  </a:lnSpc>
                </a:pPr>
                <a:endParaRPr lang="ko-KR" altLang="en-US" sz="1200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endParaRPr>
              </a:p>
            </p:txBody>
          </p:sp>
        </p:grp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546600" y="4791075"/>
              <a:ext cx="71278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fontAlgn="ctr" latinLnBrk="0">
                <a:lnSpc>
                  <a:spcPct val="100000"/>
                </a:lnSpc>
                <a:spcBef>
                  <a:spcPct val="50000"/>
                </a:spcBef>
              </a:pPr>
              <a:r>
                <a:rPr lang="fa-IR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مرحله رشد</a:t>
              </a:r>
              <a:endPara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울릉도M" pitchFamily="18" charset="-127"/>
                <a:cs typeface="B Nazanin" pitchFamily="2" charset="-78"/>
              </a:endParaRPr>
            </a:p>
          </p:txBody>
        </p:sp>
      </p:grpSp>
      <p:grpSp>
        <p:nvGrpSpPr>
          <p:cNvPr id="13" name="Group 48"/>
          <p:cNvGrpSpPr/>
          <p:nvPr/>
        </p:nvGrpSpPr>
        <p:grpSpPr>
          <a:xfrm>
            <a:off x="7210425" y="4021137"/>
            <a:ext cx="1006475" cy="1008063"/>
            <a:chOff x="7210425" y="4021137"/>
            <a:chExt cx="1006475" cy="1008063"/>
          </a:xfrm>
        </p:grpSpPr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7210425" y="4021137"/>
              <a:ext cx="1006475" cy="1008063"/>
              <a:chOff x="336" y="1584"/>
              <a:chExt cx="254" cy="219"/>
            </a:xfrm>
          </p:grpSpPr>
          <p:pic>
            <p:nvPicPr>
              <p:cNvPr id="22" name="Picture 22" descr="큰공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36" y="1584"/>
                <a:ext cx="254" cy="219"/>
              </a:xfrm>
              <a:prstGeom prst="rect">
                <a:avLst/>
              </a:prstGeom>
              <a:noFill/>
            </p:spPr>
          </p:pic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459" y="1672"/>
                <a:ext cx="1" cy="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defTabSz="995363" latinLnBrk="0">
                  <a:lnSpc>
                    <a:spcPct val="100000"/>
                  </a:lnSpc>
                </a:pPr>
                <a:endParaRPr lang="ko-KR" altLang="en-US" sz="1200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endParaRPr>
              </a:p>
            </p:txBody>
          </p:sp>
        </p:grp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7366000" y="4248150"/>
              <a:ext cx="711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fontAlgn="ctr" latinLnBrk="0">
                <a:lnSpc>
                  <a:spcPct val="100000"/>
                </a:lnSpc>
                <a:spcBef>
                  <a:spcPct val="50000"/>
                </a:spcBef>
              </a:pPr>
              <a:r>
                <a:rPr lang="fa-IR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مرحله بلوغ</a:t>
              </a:r>
              <a:endPara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울릉도M" pitchFamily="18" charset="-127"/>
                <a:cs typeface="B Nazanin" pitchFamily="2" charset="-78"/>
              </a:endParaRPr>
            </a:p>
          </p:txBody>
        </p:sp>
      </p:grpSp>
      <p:grpSp>
        <p:nvGrpSpPr>
          <p:cNvPr id="21" name="Group 49"/>
          <p:cNvGrpSpPr/>
          <p:nvPr/>
        </p:nvGrpSpPr>
        <p:grpSpPr>
          <a:xfrm>
            <a:off x="592138" y="2511425"/>
            <a:ext cx="2859087" cy="2968625"/>
            <a:chOff x="592138" y="2511425"/>
            <a:chExt cx="2859087" cy="2968625"/>
          </a:xfrm>
        </p:grpSpPr>
        <p:sp>
          <p:nvSpPr>
            <p:cNvPr id="25" name="Freeform 25"/>
            <p:cNvSpPr>
              <a:spLocks/>
            </p:cNvSpPr>
            <p:nvPr/>
          </p:nvSpPr>
          <p:spPr bwMode="auto">
            <a:xfrm flipH="1">
              <a:off x="815975" y="5310188"/>
              <a:ext cx="2336800" cy="169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0" y="0"/>
                </a:cxn>
                <a:cxn ang="0">
                  <a:pos x="542" y="349"/>
                </a:cxn>
              </a:cxnLst>
              <a:rect l="0" t="0" r="r" b="b"/>
              <a:pathLst>
                <a:path w="770" h="349">
                  <a:moveTo>
                    <a:pt x="0" y="0"/>
                  </a:moveTo>
                  <a:lnTo>
                    <a:pt x="770" y="0"/>
                  </a:lnTo>
                  <a:lnTo>
                    <a:pt x="542" y="349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  <p:txBody>
            <a:bodyPr lIns="50531" tIns="33689" rIns="50531" bIns="33689" anchor="ctr"/>
            <a:lstStyle/>
            <a:p>
              <a:endParaRPr lang="en-US"/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801688" y="3232150"/>
              <a:ext cx="2447925" cy="2016125"/>
            </a:xfrm>
            <a:prstGeom prst="flowChartAlternateProcess">
              <a:avLst/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592138" y="3265488"/>
              <a:ext cx="2859087" cy="18158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71463" lvl="1" indent="-92075" algn="l" eaLnBrk="0" latinLnBrk="0" hangingPunct="0">
                <a:lnSpc>
                  <a:spcPct val="100000"/>
                </a:lnSpc>
              </a:pPr>
              <a:endParaRPr lang="en-US" altLang="ko-KR" sz="1600" b="1" dirty="0">
                <a:latin typeface="Times New Roman" pitchFamily="18" charset="0"/>
                <a:ea typeface="HY울릉도M" pitchFamily="18" charset="-127"/>
                <a:cs typeface="B Nazanin" pitchFamily="2" charset="-78"/>
              </a:endParaRPr>
            </a:p>
            <a:p>
              <a:pPr marL="271463" lvl="1" indent="-92075" algn="r" rtl="1" eaLnBrk="0" latinLnBrk="0" hangingPunct="0">
                <a:lnSpc>
                  <a:spcPct val="100000"/>
                </a:lnSpc>
                <a:buFontTx/>
                <a:buChar char="•"/>
              </a:pPr>
              <a:r>
                <a:rPr lang="fa-IR" altLang="ko-KR" sz="1600" b="1" dirty="0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 زيرساخت فني</a:t>
              </a:r>
            </a:p>
            <a:p>
              <a:pPr marL="271463" lvl="1" indent="-92075" algn="r" rtl="1" eaLnBrk="0" latinLnBrk="0" hangingPunct="0">
                <a:lnSpc>
                  <a:spcPct val="100000"/>
                </a:lnSpc>
                <a:buFontTx/>
                <a:buChar char="•"/>
              </a:pPr>
              <a:r>
                <a:rPr lang="fa-IR" altLang="ko-KR" sz="1600" b="1" dirty="0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 زيرساخت اجتماعي و اقتصادي</a:t>
              </a:r>
            </a:p>
            <a:p>
              <a:pPr marL="271463" lvl="1" indent="-92075" algn="r" rtl="1" eaLnBrk="0" latinLnBrk="0" hangingPunct="0">
                <a:lnSpc>
                  <a:spcPct val="100000"/>
                </a:lnSpc>
                <a:buFontTx/>
                <a:buChar char="•"/>
              </a:pPr>
              <a:r>
                <a:rPr lang="fa-IR" altLang="ko-KR" sz="1600" b="1" dirty="0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 زيرساخت قانوني</a:t>
              </a:r>
            </a:p>
            <a:p>
              <a:pPr marL="271463" lvl="1" indent="-92075" algn="r" rtl="1" eaLnBrk="0" latinLnBrk="0" hangingPunct="0">
                <a:lnSpc>
                  <a:spcPct val="100000"/>
                </a:lnSpc>
                <a:buFontTx/>
                <a:buChar char="•"/>
              </a:pPr>
              <a:r>
                <a:rPr lang="fa-IR" altLang="ko-KR" sz="1600" b="1" dirty="0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 زيرساخت امنيتي</a:t>
              </a:r>
            </a:p>
            <a:p>
              <a:pPr marL="271463" lvl="1" indent="-92075" algn="r" rtl="1" eaLnBrk="0" latinLnBrk="0" hangingPunct="0">
                <a:lnSpc>
                  <a:spcPct val="100000"/>
                </a:lnSpc>
                <a:buFontTx/>
                <a:buChar char="•"/>
              </a:pPr>
              <a:r>
                <a:rPr lang="fa-IR" altLang="ko-KR" sz="1600" b="1" dirty="0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 استانداردها</a:t>
              </a:r>
            </a:p>
            <a:p>
              <a:pPr marL="271463" lvl="1" indent="-92075" algn="r" rtl="1" eaLnBrk="0" latinLnBrk="0" hangingPunct="0">
                <a:lnSpc>
                  <a:spcPct val="100000"/>
                </a:lnSpc>
                <a:buFontTx/>
                <a:buChar char="•"/>
              </a:pPr>
              <a:endParaRPr lang="en-US" altLang="ko-KR" sz="1600" b="1" dirty="0">
                <a:latin typeface="Times New Roman" pitchFamily="18" charset="0"/>
                <a:ea typeface="HY울릉도M" pitchFamily="18" charset="-127"/>
                <a:cs typeface="B Nazanin" pitchFamily="2" charset="-78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801688" y="3159125"/>
              <a:ext cx="2374900" cy="215900"/>
            </a:xfrm>
            <a:prstGeom prst="rect">
              <a:avLst/>
            </a:prstGeom>
            <a:solidFill>
              <a:srgbClr val="666699"/>
            </a:solidFill>
            <a:ln w="12700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90500" prstMaterial="legacyMatte">
              <a:bevelT w="13500" h="13500" prst="angle"/>
              <a:bevelB w="13500" h="13500" prst="angle"/>
              <a:extrusionClr>
                <a:srgbClr val="666699"/>
              </a:extrusionClr>
            </a:sp3d>
          </p:spPr>
          <p:txBody>
            <a:bodyPr wrap="none" lIns="0" tIns="0" rIns="0" bIns="0" anchor="ctr">
              <a:flatTx/>
            </a:bodyPr>
            <a:lstStyle/>
            <a:p>
              <a:pPr eaLnBrk="0" latinLnBrk="0" hangingPunct="0">
                <a:lnSpc>
                  <a:spcPct val="100000"/>
                </a:lnSpc>
              </a:pP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803275" y="2511425"/>
              <a:ext cx="2446338" cy="51276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9EED6">
                    <a:gamma/>
                    <a:tint val="0"/>
                    <a:invGamma/>
                  </a:srgbClr>
                </a:gs>
                <a:gs pos="100000">
                  <a:srgbClr val="D9EED6"/>
                </a:gs>
              </a:gsLst>
              <a:lin ang="5400000" scaled="1"/>
            </a:gradFill>
            <a:ln w="9525" algn="ctr">
              <a:solidFill>
                <a:srgbClr val="5AB1B8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801688" y="2514600"/>
              <a:ext cx="2447925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1" eaLnBrk="0" latin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fa-IR" altLang="ko-KR" sz="1400" b="1" dirty="0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زيرساخت‏ها و پيش‏نيازهاي        تجارت الکترونيکي</a:t>
              </a:r>
              <a:endParaRPr lang="en-US" altLang="ko-KR" sz="1400" b="1" dirty="0">
                <a:latin typeface="Times New Roman" pitchFamily="18" charset="0"/>
                <a:ea typeface="HY울릉도M" pitchFamily="18" charset="-127"/>
                <a:cs typeface="B Nazanin" pitchFamily="2" charset="-78"/>
              </a:endParaRPr>
            </a:p>
          </p:txBody>
        </p:sp>
      </p:grpSp>
      <p:sp>
        <p:nvSpPr>
          <p:cNvPr id="43" name="Freeform 43"/>
          <p:cNvSpPr>
            <a:spLocks/>
          </p:cNvSpPr>
          <p:nvPr/>
        </p:nvSpPr>
        <p:spPr bwMode="auto">
          <a:xfrm rot="21399692">
            <a:off x="1188161" y="1297127"/>
            <a:ext cx="5319877" cy="910946"/>
          </a:xfrm>
          <a:custGeom>
            <a:avLst/>
            <a:gdLst/>
            <a:ahLst/>
            <a:cxnLst>
              <a:cxn ang="0">
                <a:pos x="0" y="992"/>
              </a:cxn>
              <a:cxn ang="0">
                <a:pos x="2384" y="67"/>
              </a:cxn>
              <a:cxn ang="0">
                <a:pos x="2352" y="32"/>
              </a:cxn>
              <a:cxn ang="0">
                <a:pos x="2612" y="0"/>
              </a:cxn>
              <a:cxn ang="0">
                <a:pos x="2496" y="224"/>
              </a:cxn>
              <a:cxn ang="0">
                <a:pos x="2448" y="176"/>
              </a:cxn>
              <a:cxn ang="0">
                <a:pos x="0" y="992"/>
              </a:cxn>
            </a:cxnLst>
            <a:rect l="0" t="0" r="r" b="b"/>
            <a:pathLst>
              <a:path w="2612" h="992">
                <a:moveTo>
                  <a:pt x="0" y="992"/>
                </a:moveTo>
                <a:lnTo>
                  <a:pt x="2384" y="67"/>
                </a:lnTo>
                <a:lnTo>
                  <a:pt x="2352" y="32"/>
                </a:lnTo>
                <a:lnTo>
                  <a:pt x="2612" y="0"/>
                </a:lnTo>
                <a:lnTo>
                  <a:pt x="2496" y="224"/>
                </a:lnTo>
                <a:lnTo>
                  <a:pt x="2448" y="176"/>
                </a:lnTo>
                <a:lnTo>
                  <a:pt x="0" y="992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15294"/>
                  <a:invGamma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>
            <a:outerShdw dist="25400" dir="5400000" algn="ctr" rotWithShape="0">
              <a:srgbClr val="8CAAF6"/>
            </a:outerShdw>
          </a:effectLst>
        </p:spPr>
        <p:txBody>
          <a:bodyPr lIns="50531" tIns="33689" rIns="50531" bIns="33689" anchor="ctr"/>
          <a:lstStyle/>
          <a:p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 bwMode="auto">
          <a:xfrm rot="5400000" flipH="1" flipV="1">
            <a:off x="-1820069" y="4076700"/>
            <a:ext cx="4801394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581025" y="6477000"/>
            <a:ext cx="81534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 rot="16200000">
            <a:off x="-832366" y="23680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سطح تجارت الکترونيکي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05600" y="6488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زمان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grpSp>
        <p:nvGrpSpPr>
          <p:cNvPr id="32" name="Group 55"/>
          <p:cNvGrpSpPr/>
          <p:nvPr/>
        </p:nvGrpSpPr>
        <p:grpSpPr>
          <a:xfrm>
            <a:off x="3389313" y="1828800"/>
            <a:ext cx="2859087" cy="2924175"/>
            <a:chOff x="3389313" y="1828800"/>
            <a:chExt cx="2859087" cy="2924175"/>
          </a:xfrm>
        </p:grpSpPr>
        <p:grpSp>
          <p:nvGrpSpPr>
            <p:cNvPr id="33" name="Group 54"/>
            <p:cNvGrpSpPr/>
            <p:nvPr/>
          </p:nvGrpSpPr>
          <p:grpSpPr>
            <a:xfrm>
              <a:off x="3681413" y="1828800"/>
              <a:ext cx="2463800" cy="2924175"/>
              <a:chOff x="3681413" y="1828800"/>
              <a:chExt cx="2463800" cy="2924175"/>
            </a:xfrm>
          </p:grpSpPr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 flipH="1">
                <a:off x="3752850" y="4583113"/>
                <a:ext cx="2336800" cy="1698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0" y="0"/>
                  </a:cxn>
                  <a:cxn ang="0">
                    <a:pos x="542" y="349"/>
                  </a:cxn>
                </a:cxnLst>
                <a:rect l="0" t="0" r="r" b="b"/>
                <a:pathLst>
                  <a:path w="770" h="349">
                    <a:moveTo>
                      <a:pt x="0" y="0"/>
                    </a:moveTo>
                    <a:lnTo>
                      <a:pt x="770" y="0"/>
                    </a:lnTo>
                    <a:lnTo>
                      <a:pt x="542" y="349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ffectLst/>
            </p:spPr>
            <p:txBody>
              <a:bodyPr lIns="50531" tIns="33689" rIns="50531" bIns="33689" anchor="ctr"/>
              <a:lstStyle/>
              <a:p>
                <a:endParaRPr lang="en-US"/>
              </a:p>
            </p:txBody>
          </p:sp>
          <p:sp>
            <p:nvSpPr>
              <p:cNvPr id="29" name="AutoShape 29"/>
              <p:cNvSpPr>
                <a:spLocks noChangeArrowheads="1"/>
              </p:cNvSpPr>
              <p:nvPr/>
            </p:nvSpPr>
            <p:spPr bwMode="auto">
              <a:xfrm>
                <a:off x="3681413" y="2519363"/>
                <a:ext cx="2447925" cy="201612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37"/>
              <p:cNvSpPr>
                <a:spLocks noChangeArrowheads="1"/>
              </p:cNvSpPr>
              <p:nvPr/>
            </p:nvSpPr>
            <p:spPr bwMode="auto">
              <a:xfrm>
                <a:off x="3681413" y="2414588"/>
                <a:ext cx="2374900" cy="215900"/>
              </a:xfrm>
              <a:prstGeom prst="rect">
                <a:avLst/>
              </a:prstGeom>
              <a:solidFill>
                <a:srgbClr val="666699"/>
              </a:solidFill>
              <a:ln w="12700" algn="ctr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666699"/>
                </a:extrusionClr>
              </a:sp3d>
            </p:spPr>
            <p:txBody>
              <a:bodyPr wrap="none" lIns="0" tIns="0" rIns="0" bIns="0" anchor="ctr">
                <a:flatTx/>
              </a:bodyPr>
              <a:lstStyle/>
              <a:p>
                <a:pPr eaLnBrk="0" latinLnBrk="0" hangingPunct="0">
                  <a:lnSpc>
                    <a:spcPct val="100000"/>
                  </a:lnSpc>
                </a:pP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8" name="AutoShape 38"/>
              <p:cNvSpPr>
                <a:spLocks noChangeArrowheads="1"/>
              </p:cNvSpPr>
              <p:nvPr/>
            </p:nvSpPr>
            <p:spPr bwMode="auto">
              <a:xfrm>
                <a:off x="3683000" y="1828800"/>
                <a:ext cx="2446338" cy="51276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D9EED6">
                      <a:gamma/>
                      <a:tint val="0"/>
                      <a:invGamma/>
                    </a:srgbClr>
                  </a:gs>
                  <a:gs pos="100000">
                    <a:srgbClr val="D9EED6"/>
                  </a:gs>
                </a:gsLst>
                <a:lin ang="5400000" scaled="1"/>
              </a:gradFill>
              <a:ln w="9525" algn="ctr">
                <a:solidFill>
                  <a:srgbClr val="5AB1B8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41"/>
              <p:cNvSpPr txBox="1">
                <a:spLocks noChangeArrowheads="1"/>
              </p:cNvSpPr>
              <p:nvPr/>
            </p:nvSpPr>
            <p:spPr bwMode="auto">
              <a:xfrm>
                <a:off x="3697288" y="1828800"/>
                <a:ext cx="2447925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rtl="1" eaLnBrk="0" latinLnBrk="0" hangingPunct="0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fa-IR" altLang="ko-KR" sz="14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  <a:ea typeface="HY울릉도M" pitchFamily="18" charset="-127"/>
                    <a:cs typeface="B Nazanin" pitchFamily="2" charset="-78"/>
                  </a:rPr>
                  <a:t>توسعه کاربردها و بهره‏برداري از           تجارت الکترونيکي</a:t>
                </a:r>
                <a:endParaRPr lang="en-US" altLang="ko-KR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HY울릉도M" pitchFamily="18" charset="-127"/>
                  <a:cs typeface="B Nazanin" pitchFamily="2" charset="-78"/>
                </a:endParaRPr>
              </a:p>
            </p:txBody>
          </p:sp>
        </p:grpSp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3389313" y="2514600"/>
              <a:ext cx="2859087" cy="1708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71463" lvl="1" indent="-92075" algn="l" eaLnBrk="0" latinLnBrk="0" hangingPunct="0">
                <a:lnSpc>
                  <a:spcPct val="100000"/>
                </a:lnSpc>
              </a:pPr>
              <a:endParaRPr lang="en-US" altLang="ko-KR" sz="1500" b="1" dirty="0">
                <a:latin typeface="Times New Roman" pitchFamily="18" charset="0"/>
                <a:ea typeface="HY울릉도M" pitchFamily="18" charset="-127"/>
                <a:cs typeface="B Nazanin" pitchFamily="2" charset="-78"/>
              </a:endParaRPr>
            </a:p>
            <a:p>
              <a:pPr marL="271463" lvl="1" indent="-92075" algn="r" rtl="1" eaLnBrk="0" latinLnBrk="0" hangingPunct="0">
                <a:lnSpc>
                  <a:spcPct val="100000"/>
                </a:lnSpc>
                <a:buFontTx/>
                <a:buChar char="•"/>
              </a:pPr>
              <a:r>
                <a:rPr lang="fa-IR" altLang="ko-KR" sz="1500" b="1" dirty="0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 الکترونيکي کردن </a:t>
              </a:r>
              <a:r>
                <a:rPr lang="fa-IR" altLang="ko-KR" sz="1500" b="1" dirty="0" err="1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فرايندهاي</a:t>
              </a:r>
              <a:r>
                <a:rPr lang="fa-IR" altLang="ko-KR" sz="1500" b="1" dirty="0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       </a:t>
              </a:r>
              <a:r>
                <a:rPr lang="fa-IR" altLang="ko-KR" sz="1500" b="1" dirty="0" err="1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تجاري</a:t>
              </a:r>
              <a:r>
                <a:rPr lang="fa-IR" altLang="ko-KR" sz="1500" b="1" dirty="0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 در محيط کسب و کار</a:t>
              </a:r>
            </a:p>
            <a:p>
              <a:pPr marL="271463" lvl="1" indent="-92075" algn="r" rtl="1" eaLnBrk="0" latinLnBrk="0" hangingPunct="0">
                <a:lnSpc>
                  <a:spcPct val="100000"/>
                </a:lnSpc>
                <a:buFontTx/>
                <a:buChar char="•"/>
              </a:pPr>
              <a:endParaRPr lang="fa-IR" altLang="ko-KR" sz="1500" b="1" dirty="0" smtClean="0">
                <a:latin typeface="Times New Roman" pitchFamily="18" charset="0"/>
                <a:ea typeface="HY울릉도M" pitchFamily="18" charset="-127"/>
                <a:cs typeface="B Nazanin" pitchFamily="2" charset="-78"/>
              </a:endParaRPr>
            </a:p>
            <a:p>
              <a:pPr marL="271463" lvl="1" indent="-92075" algn="r" rtl="1" eaLnBrk="0" latinLnBrk="0" hangingPunct="0">
                <a:lnSpc>
                  <a:spcPct val="100000"/>
                </a:lnSpc>
                <a:buFontTx/>
                <a:buChar char="•"/>
              </a:pPr>
              <a:r>
                <a:rPr lang="fa-IR" altLang="ko-KR" sz="1500" b="1" dirty="0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افزايش کاربردهاي تجارت الکترونيکي</a:t>
              </a:r>
            </a:p>
            <a:p>
              <a:pPr marL="271463" lvl="1" indent="-92075" algn="r" rtl="1" eaLnBrk="0" latinLnBrk="0" hangingPunct="0">
                <a:lnSpc>
                  <a:spcPct val="100000"/>
                </a:lnSpc>
                <a:buFontTx/>
                <a:buChar char="•"/>
              </a:pPr>
              <a:endParaRPr lang="en-US" altLang="ko-KR" sz="1500" b="1" dirty="0">
                <a:latin typeface="Times New Roman" pitchFamily="18" charset="0"/>
                <a:ea typeface="HY울릉도M" pitchFamily="18" charset="-127"/>
                <a:cs typeface="B Nazanin" pitchFamily="2" charset="-78"/>
              </a:endParaRPr>
            </a:p>
          </p:txBody>
        </p:sp>
      </p:grpSp>
      <p:grpSp>
        <p:nvGrpSpPr>
          <p:cNvPr id="44" name="Group 57"/>
          <p:cNvGrpSpPr/>
          <p:nvPr/>
        </p:nvGrpSpPr>
        <p:grpSpPr>
          <a:xfrm>
            <a:off x="6172200" y="1219200"/>
            <a:ext cx="2859087" cy="2946400"/>
            <a:chOff x="6172200" y="1219200"/>
            <a:chExt cx="2859087" cy="2946400"/>
          </a:xfrm>
        </p:grpSpPr>
        <p:grpSp>
          <p:nvGrpSpPr>
            <p:cNvPr id="46" name="Group 56"/>
            <p:cNvGrpSpPr/>
            <p:nvPr/>
          </p:nvGrpSpPr>
          <p:grpSpPr>
            <a:xfrm>
              <a:off x="6480175" y="1219200"/>
              <a:ext cx="2457450" cy="2946400"/>
              <a:chOff x="6480175" y="1219200"/>
              <a:chExt cx="2457450" cy="2946400"/>
            </a:xfrm>
          </p:grpSpPr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 flipH="1">
                <a:off x="6561138" y="3995737"/>
                <a:ext cx="2336800" cy="1698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0" y="0"/>
                  </a:cxn>
                  <a:cxn ang="0">
                    <a:pos x="542" y="349"/>
                  </a:cxn>
                </a:cxnLst>
                <a:rect l="0" t="0" r="r" b="b"/>
                <a:pathLst>
                  <a:path w="770" h="349">
                    <a:moveTo>
                      <a:pt x="0" y="0"/>
                    </a:moveTo>
                    <a:lnTo>
                      <a:pt x="770" y="0"/>
                    </a:lnTo>
                    <a:lnTo>
                      <a:pt x="542" y="349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oval" w="sm" len="sm"/>
                <a:tailEnd type="oval" w="sm" len="sm"/>
              </a:ln>
              <a:effectLst/>
            </p:spPr>
            <p:txBody>
              <a:bodyPr lIns="50531" tIns="33689" rIns="50531" bIns="33689" anchor="ctr"/>
              <a:lstStyle/>
              <a:p>
                <a:endParaRPr lang="en-US"/>
              </a:p>
            </p:txBody>
          </p:sp>
          <p:sp>
            <p:nvSpPr>
              <p:cNvPr id="30" name="AutoShape 30"/>
              <p:cNvSpPr>
                <a:spLocks noChangeArrowheads="1"/>
              </p:cNvSpPr>
              <p:nvPr/>
            </p:nvSpPr>
            <p:spPr bwMode="auto">
              <a:xfrm>
                <a:off x="6489700" y="1860550"/>
                <a:ext cx="2447925" cy="208915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39"/>
              <p:cNvSpPr>
                <a:spLocks noChangeArrowheads="1"/>
              </p:cNvSpPr>
              <p:nvPr/>
            </p:nvSpPr>
            <p:spPr bwMode="auto">
              <a:xfrm>
                <a:off x="6489700" y="1785937"/>
                <a:ext cx="2374900" cy="215900"/>
              </a:xfrm>
              <a:prstGeom prst="rect">
                <a:avLst/>
              </a:prstGeom>
              <a:solidFill>
                <a:srgbClr val="666699"/>
              </a:solidFill>
              <a:ln w="12700" algn="ctr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666699"/>
                </a:extrusionClr>
              </a:sp3d>
            </p:spPr>
            <p:txBody>
              <a:bodyPr wrap="none" lIns="0" tIns="0" rIns="0" bIns="0" anchor="ctr">
                <a:flatTx/>
              </a:bodyPr>
              <a:lstStyle/>
              <a:p>
                <a:pPr eaLnBrk="0" latinLnBrk="0" hangingPunct="0">
                  <a:lnSpc>
                    <a:spcPct val="100000"/>
                  </a:lnSpc>
                </a:pPr>
                <a:endParaRPr kumimoji="0" lang="en-US" altLang="ko-KR" sz="1400" b="1" dirty="0">
                  <a:solidFill>
                    <a:schemeClr val="bg1"/>
                  </a:solidFill>
                  <a:latin typeface="Times New Roman" pitchFamily="18" charset="0"/>
                  <a:ea typeface="HY울릉도M" pitchFamily="18" charset="-127"/>
                </a:endParaRPr>
              </a:p>
            </p:txBody>
          </p:sp>
          <p:sp>
            <p:nvSpPr>
              <p:cNvPr id="40" name="AutoShape 40"/>
              <p:cNvSpPr>
                <a:spLocks noChangeArrowheads="1"/>
              </p:cNvSpPr>
              <p:nvPr/>
            </p:nvSpPr>
            <p:spPr bwMode="auto">
              <a:xfrm>
                <a:off x="6491288" y="1219200"/>
                <a:ext cx="2446337" cy="512762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D9EED6">
                      <a:gamma/>
                      <a:tint val="0"/>
                      <a:invGamma/>
                    </a:srgbClr>
                  </a:gs>
                  <a:gs pos="100000">
                    <a:srgbClr val="D9EED6"/>
                  </a:gs>
                </a:gsLst>
                <a:lin ang="5400000" scaled="1"/>
              </a:gradFill>
              <a:ln w="9525" algn="ctr">
                <a:solidFill>
                  <a:srgbClr val="5AB1B8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Text Box 42"/>
              <p:cNvSpPr txBox="1">
                <a:spLocks noChangeArrowheads="1"/>
              </p:cNvSpPr>
              <p:nvPr/>
            </p:nvSpPr>
            <p:spPr bwMode="auto">
              <a:xfrm>
                <a:off x="6480175" y="1292423"/>
                <a:ext cx="244792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1" eaLnBrk="0" latinLnBrk="0" hangingPunct="0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fa-IR" altLang="ko-KR" sz="1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  <a:ea typeface="HY울릉도M" pitchFamily="18" charset="-127"/>
                    <a:cs typeface="B Nazanin" pitchFamily="2" charset="-78"/>
                  </a:rPr>
                  <a:t>آثار </a:t>
                </a:r>
                <a:r>
                  <a:rPr lang="fa-IR" altLang="ko-KR" sz="14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  <a:ea typeface="HY울릉도M" pitchFamily="18" charset="-127"/>
                    <a:cs typeface="B Nazanin" pitchFamily="2" charset="-78"/>
                  </a:rPr>
                  <a:t>و پيامدهاي </a:t>
                </a:r>
                <a:r>
                  <a:rPr lang="fa-IR" altLang="ko-KR" sz="1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  <a:ea typeface="HY울릉도M" pitchFamily="18" charset="-127"/>
                    <a:cs typeface="B Nazanin" pitchFamily="2" charset="-78"/>
                  </a:rPr>
                  <a:t>تجارت </a:t>
                </a:r>
                <a:r>
                  <a:rPr lang="fa-IR" altLang="ko-KR" sz="14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  <a:ea typeface="HY울릉도M" pitchFamily="18" charset="-127"/>
                    <a:cs typeface="B Nazanin" pitchFamily="2" charset="-78"/>
                  </a:rPr>
                  <a:t>الکترونيکي</a:t>
                </a:r>
                <a:endParaRPr lang="en-US" altLang="ko-KR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HY울릉도M" pitchFamily="18" charset="-127"/>
                  <a:cs typeface="B Nazanin" pitchFamily="2" charset="-78"/>
                </a:endParaRPr>
              </a:p>
            </p:txBody>
          </p:sp>
        </p:grp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6172200" y="1828800"/>
              <a:ext cx="2859087" cy="1708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71463" lvl="1" indent="-92075" algn="l" eaLnBrk="0" latinLnBrk="0" hangingPunct="0">
                <a:lnSpc>
                  <a:spcPct val="100000"/>
                </a:lnSpc>
              </a:pPr>
              <a:endParaRPr lang="en-US" altLang="ko-KR" sz="1500" b="1" dirty="0">
                <a:latin typeface="Times New Roman" pitchFamily="18" charset="0"/>
                <a:ea typeface="HY울릉도M" pitchFamily="18" charset="-127"/>
                <a:cs typeface="B Nazanin" pitchFamily="2" charset="-78"/>
              </a:endParaRPr>
            </a:p>
            <a:p>
              <a:pPr marL="271463" lvl="1" indent="-92075" algn="r" rtl="1" eaLnBrk="0" latinLnBrk="0" hangingPunct="0">
                <a:lnSpc>
                  <a:spcPct val="100000"/>
                </a:lnSpc>
                <a:buFontTx/>
                <a:buChar char="•"/>
              </a:pPr>
              <a:r>
                <a:rPr lang="fa-IR" altLang="ko-KR" sz="1500" b="1" dirty="0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 بهبود شاخص‏هاي كلان اقتصادي</a:t>
              </a:r>
            </a:p>
            <a:p>
              <a:pPr marL="271463" lvl="1" indent="-92075" algn="r" rtl="1" eaLnBrk="0" latinLnBrk="0" hangingPunct="0">
                <a:lnSpc>
                  <a:spcPct val="100000"/>
                </a:lnSpc>
                <a:buFontTx/>
                <a:buChar char="•"/>
              </a:pPr>
              <a:r>
                <a:rPr lang="fa-IR" altLang="ko-KR" sz="1500" b="1" dirty="0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 افزايش رفاه اجتماعي</a:t>
              </a:r>
            </a:p>
            <a:p>
              <a:pPr marL="271463" lvl="1" indent="-92075" algn="r" rtl="1" eaLnBrk="0" latinLnBrk="0" hangingPunct="0">
                <a:lnSpc>
                  <a:spcPct val="100000"/>
                </a:lnSpc>
                <a:buFontTx/>
                <a:buChar char="•"/>
              </a:pPr>
              <a:r>
                <a:rPr lang="fa-IR" altLang="ko-KR" sz="1500" b="1" dirty="0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ايجاد </a:t>
              </a:r>
              <a:r>
                <a:rPr lang="fa-IR" altLang="ko-KR" sz="1500" b="1" dirty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فرصت‏</a:t>
              </a:r>
              <a:r>
                <a:rPr lang="fa-IR" altLang="ko-KR" sz="1500" b="1" dirty="0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هاي </a:t>
              </a:r>
              <a:r>
                <a:rPr lang="fa-IR" altLang="ko-KR" sz="1500" b="1" dirty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برابر</a:t>
              </a:r>
            </a:p>
            <a:p>
              <a:pPr marL="271463" lvl="1" indent="-92075" algn="r" rtl="1" eaLnBrk="0" hangingPunct="0">
                <a:buFontTx/>
                <a:buChar char="•"/>
              </a:pPr>
              <a:r>
                <a:rPr lang="ar-SA" altLang="ko-KR" sz="1500" b="1" dirty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بهبود زنجيره </a:t>
              </a:r>
              <a:r>
                <a:rPr lang="fa-IR" altLang="ko-KR" sz="1500" b="1" dirty="0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تامين</a:t>
              </a:r>
              <a:endParaRPr lang="fa-IR" altLang="ko-KR" sz="1500" b="1" dirty="0">
                <a:latin typeface="Times New Roman" pitchFamily="18" charset="0"/>
                <a:ea typeface="HY울릉도M" pitchFamily="18" charset="-127"/>
                <a:cs typeface="B Nazanin" pitchFamily="2" charset="-78"/>
              </a:endParaRPr>
            </a:p>
            <a:p>
              <a:pPr marL="271463" lvl="1" indent="-92075" algn="r" rtl="1" eaLnBrk="0" hangingPunct="0">
                <a:buFontTx/>
                <a:buChar char="•"/>
              </a:pPr>
              <a:r>
                <a:rPr lang="fa-IR" altLang="ko-KR" sz="1500" b="1" dirty="0" smtClean="0">
                  <a:latin typeface="Times New Roman" pitchFamily="18" charset="0"/>
                  <a:ea typeface="HY울릉도M" pitchFamily="18" charset="-127"/>
                  <a:cs typeface="B Nazanin" pitchFamily="2" charset="-78"/>
                </a:rPr>
                <a:t>افزايش بهره‌وري بنگاه‌ها و دولت</a:t>
              </a:r>
              <a:endParaRPr lang="fa-IR" altLang="ko-KR" sz="1500" b="1" dirty="0">
                <a:latin typeface="Times New Roman" pitchFamily="18" charset="0"/>
                <a:ea typeface="HY울릉도M" pitchFamily="18" charset="-127"/>
                <a:cs typeface="B Nazanin" pitchFamily="2" charset="-78"/>
              </a:endParaRPr>
            </a:p>
            <a:p>
              <a:pPr marL="271463" lvl="1" indent="-92075" algn="r" rtl="1" eaLnBrk="0" latinLnBrk="0" hangingPunct="0">
                <a:lnSpc>
                  <a:spcPct val="100000"/>
                </a:lnSpc>
                <a:buFontTx/>
                <a:buChar char="•"/>
              </a:pPr>
              <a:endParaRPr lang="en-US" altLang="ko-KR" sz="1500" b="1" dirty="0">
                <a:latin typeface="Times New Roman" pitchFamily="18" charset="0"/>
                <a:ea typeface="HY울릉도M" pitchFamily="18" charset="-127"/>
                <a:cs typeface="B Nazanin" pitchFamily="2" charset="-78"/>
              </a:endParaRPr>
            </a:p>
          </p:txBody>
        </p:sp>
      </p:grp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98450" y="1045607"/>
            <a:ext cx="51101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1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برگرفته از مدل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Organization for Economic Co-operation and Development (OECD)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61" name="Rectangle 34"/>
          <p:cNvSpPr>
            <a:spLocks noChangeArrowheads="1"/>
          </p:cNvSpPr>
          <p:nvPr/>
        </p:nvSpPr>
        <p:spPr bwMode="auto">
          <a:xfrm>
            <a:off x="762000" y="3200400"/>
            <a:ext cx="2438400" cy="2044700"/>
          </a:xfrm>
          <a:prstGeom prst="rect">
            <a:avLst/>
          </a:prstGeom>
          <a:solidFill>
            <a:srgbClr val="666699"/>
          </a:solidFill>
          <a:ln w="12700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90500" prstMaterial="legacyMatte">
            <a:bevelT w="13500" h="13500" prst="angle"/>
            <a:bevelB w="13500" h="13500" prst="angle"/>
            <a:extrusionClr>
              <a:srgbClr val="666699"/>
            </a:extrusionClr>
          </a:sp3d>
        </p:spPr>
        <p:txBody>
          <a:bodyPr wrap="none" lIns="0" tIns="0" rIns="0" bIns="0" anchor="ctr">
            <a:flatTx/>
          </a:bodyPr>
          <a:lstStyle/>
          <a:p>
            <a:pPr marL="285750" indent="-285750" algn="r" rtl="1" eaLnBrk="0" hangingPunct="0">
              <a:buFont typeface="Wingdings" pitchFamily="2" charset="2"/>
              <a:buChar char="ü"/>
            </a:pPr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قانون تجارت الکترونیکی </a:t>
            </a:r>
            <a:endParaRPr lang="fa-IR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285750" indent="-285750" algn="r" rtl="1" eaLnBrk="0" hangingPunct="0">
              <a:buFont typeface="Wingdings" pitchFamily="2" charset="2"/>
              <a:buChar char="ü"/>
            </a:pPr>
            <a:r>
              <a:rPr lang="fa-IR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زيرساخت</a:t>
            </a:r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کليد</a:t>
            </a:r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عمومي</a:t>
            </a:r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(PKI)</a:t>
            </a:r>
            <a:endParaRPr lang="fa-IR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285750" indent="-285750" algn="r" rtl="1" eaLnBrk="0" hangingPunct="0">
              <a:buFont typeface="Wingdings" pitchFamily="2" charset="2"/>
              <a:buChar char="ü"/>
            </a:pPr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تدوین استانداردهای حوزه 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PKI</a:t>
            </a:r>
          </a:p>
          <a:p>
            <a:pPr marL="285750" indent="-285750" algn="r" rtl="1" eaLnBrk="0" hangingPunct="0">
              <a:buFont typeface="Wingdings" pitchFamily="2" charset="2"/>
              <a:buChar char="ü"/>
            </a:pPr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استانداردسازی اسناد </a:t>
            </a:r>
            <a:r>
              <a:rPr lang="fa-IR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تجاري</a:t>
            </a:r>
            <a:endParaRPr lang="fa-IR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 eaLnBrk="0" hangingPunct="0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    براساس  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(UNeDocs)</a:t>
            </a:r>
          </a:p>
          <a:p>
            <a:pPr marL="285750" indent="-285750" algn="r" rtl="1" eaLnBrk="0" hangingPunct="0">
              <a:buFont typeface="Wingdings" pitchFamily="2" charset="2"/>
              <a:buChar char="ü"/>
            </a:pPr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چارچوب تعاملات </a:t>
            </a:r>
            <a:r>
              <a:rPr lang="fa-IR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دستگاه‏هاي</a:t>
            </a:r>
            <a:endParaRPr lang="fa-IR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 eaLnBrk="0" hangingPunct="0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    اجرايي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</a:t>
            </a:r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(GIF)</a:t>
            </a:r>
          </a:p>
          <a:p>
            <a:pPr marL="285750" indent="-285750" algn="r" rtl="1" eaLnBrk="0" hangingPunct="0">
              <a:buFont typeface="Wingdings" pitchFamily="2" charset="2"/>
              <a:buChar char="ü"/>
            </a:pPr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سیستم مدیریت تبادل اسناد </a:t>
            </a:r>
          </a:p>
          <a:p>
            <a:pPr algn="r" rtl="1" eaLnBrk="0" hangingPunct="0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  و اطلاعات الکترونیکی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 bwMode="auto">
          <a:xfrm>
            <a:off x="657225" y="0"/>
            <a:ext cx="8468520" cy="762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defRPr>
            </a:lvl1pPr>
          </a:lstStyle>
          <a:p>
            <a:pPr algn="r" rtl="1"/>
            <a:r>
              <a:rPr lang="fa-IR" dirty="0" smtClean="0">
                <a:solidFill>
                  <a:schemeClr val="tx1"/>
                </a:solidFill>
                <a:latin typeface="+mj-lt"/>
                <a:ea typeface="+mj-ea"/>
              </a:rPr>
              <a:t>تجارت الکترونیکی و جايگاه آنها در مسير توسعه </a:t>
            </a:r>
          </a:p>
        </p:txBody>
      </p:sp>
      <p:sp>
        <p:nvSpPr>
          <p:cNvPr id="55" name="Rectangle 34"/>
          <p:cNvSpPr>
            <a:spLocks noChangeArrowheads="1"/>
          </p:cNvSpPr>
          <p:nvPr/>
        </p:nvSpPr>
        <p:spPr bwMode="auto">
          <a:xfrm>
            <a:off x="3657600" y="2443461"/>
            <a:ext cx="2514600" cy="2140881"/>
          </a:xfrm>
          <a:prstGeom prst="rect">
            <a:avLst/>
          </a:prstGeom>
          <a:solidFill>
            <a:srgbClr val="666699"/>
          </a:solidFill>
          <a:ln w="12700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90500" prstMaterial="legacyMatte">
            <a:bevelT w="13500" h="13500" prst="angle"/>
            <a:bevelB w="13500" h="13500" prst="angle"/>
            <a:extrusionClr>
              <a:srgbClr val="666699"/>
            </a:extrusionClr>
          </a:sp3d>
        </p:spPr>
        <p:txBody>
          <a:bodyPr wrap="none" lIns="0" tIns="0" rIns="0" bIns="0" anchor="ctr">
            <a:flatTx/>
          </a:bodyPr>
          <a:lstStyle/>
          <a:p>
            <a:pPr algn="r" rtl="1" eaLnBrk="0" hangingPunct="0"/>
            <a:r>
              <a:rPr lang="fa-IR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امضای دیجیتال </a:t>
            </a:r>
          </a:p>
          <a:p>
            <a:pPr algn="r" rtl="1" eaLnBrk="0" hangingPunct="0"/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</a:t>
            </a:r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) </a:t>
            </a:r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پنجره </a:t>
            </a:r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واحد تجاري</a:t>
            </a:r>
          </a:p>
          <a:p>
            <a:pPr rtl="1" eaLnBrk="0" hangingPunct="0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itchFamily="34" charset="-127"/>
                <a:cs typeface="B Nazanin" pitchFamily="2" charset="-78"/>
              </a:rPr>
              <a:t>Single 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itchFamily="34" charset="-127"/>
                <a:cs typeface="B Nazanin" pitchFamily="2" charset="-78"/>
              </a:rPr>
              <a:t>Window)</a:t>
            </a:r>
            <a:endParaRPr lang="fa-IR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 eaLnBrk="0" hangingPunct="0"/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2) تدارکات الکترونيکي دولتی</a:t>
            </a:r>
          </a:p>
          <a:p>
            <a:pPr rtl="1" eaLnBrk="0" hangingPunct="0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(Public e-procurement)</a:t>
            </a:r>
          </a:p>
          <a:p>
            <a:pPr algn="r" rtl="1" eaLnBrk="0" hangingPunct="0"/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3)ساماندهي فروشگاه‏هاي الکترونیکی</a:t>
            </a:r>
          </a:p>
          <a:p>
            <a:pPr rtl="1" eaLnBrk="0" hangingPunct="0"/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(e-</a:t>
            </a:r>
            <a:r>
              <a:rPr lang="en-US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Namad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)</a:t>
            </a:r>
            <a:endParaRPr lang="fa-IR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 eaLnBrk="0" hangingPunct="0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4) تجارت همراه </a:t>
            </a:r>
          </a:p>
          <a:p>
            <a:pPr rtl="1" eaLnBrk="0" hangingPunct="0"/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(m-Commerce)</a:t>
            </a:r>
            <a:endParaRPr lang="fa-IR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0227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43" grpId="0" animBg="1"/>
      <p:bldP spid="51" grpId="0"/>
      <p:bldP spid="52" grpId="0"/>
      <p:bldP spid="33793" grpId="0"/>
      <p:bldP spid="61" grpId="0" animBg="1"/>
      <p:bldP spid="63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90800" y="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-3556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Homa" pitchFamily="2" charset="-78"/>
              </a:rPr>
              <a:t>قانون</a:t>
            </a:r>
            <a:endParaRPr kumimoji="0" lang="fa-IR" sz="35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pic>
        <p:nvPicPr>
          <p:cNvPr id="7" name="Perspector Tags" descr="PER3E4.t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 flipH="1">
            <a:off x="2052675" y="1890232"/>
            <a:ext cx="6405525" cy="443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24200" y="3998267"/>
            <a:ext cx="381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cs typeface="B Nazanin" pitchFamily="2" charset="-78"/>
              </a:rPr>
              <a:t>برنامه پنجم توسعه</a:t>
            </a:r>
            <a:endParaRPr lang="fa-IR" sz="2400" b="1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2889738"/>
            <a:ext cx="381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cs typeface="B Nazanin" pitchFamily="2" charset="-78"/>
              </a:rPr>
              <a:t>قانون تجارت الکترونیکی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5181600"/>
            <a:ext cx="381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cs typeface="B Nazanin" pitchFamily="2" charset="-78"/>
              </a:rPr>
              <a:t>آیین‌نامه اجرایی ماده 32</a:t>
            </a:r>
            <a:endParaRPr lang="fa-IR" sz="2400" b="1" dirty="0">
              <a:cs typeface="B Nazanin" pitchFamily="2" charset="-78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1066800" y="762000"/>
            <a:ext cx="1905000" cy="1524000"/>
            <a:chOff x="990600" y="2362200"/>
            <a:chExt cx="1905000" cy="1524000"/>
          </a:xfrm>
        </p:grpSpPr>
        <p:pic>
          <p:nvPicPr>
            <p:cNvPr id="12" name="Picture 11" descr="auction-hammer-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2667000"/>
              <a:ext cx="1219200" cy="1219200"/>
            </a:xfrm>
            <a:prstGeom prst="rect">
              <a:avLst/>
            </a:prstGeom>
          </p:spPr>
        </p:pic>
        <p:pic>
          <p:nvPicPr>
            <p:cNvPr id="13" name="Picture 12" descr="justice-balanc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600" y="2362200"/>
              <a:ext cx="1219200" cy="1219200"/>
            </a:xfrm>
            <a:prstGeom prst="rect">
              <a:avLst/>
            </a:prstGeom>
          </p:spPr>
        </p:pic>
      </p:grpSp>
      <p:pic>
        <p:nvPicPr>
          <p:cNvPr id="16" name="Picture 10" descr="구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blackGray">
          <a:xfrm flipH="1">
            <a:off x="2667000" y="2895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구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blackGray">
          <a:xfrm flipH="1">
            <a:off x="2590800" y="4038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구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blackGray">
          <a:xfrm flipH="1">
            <a:off x="25908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7273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81200" y="0"/>
            <a:ext cx="678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-3556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Homa" pitchFamily="2" charset="-78"/>
              </a:rPr>
              <a:t>قانون تجارت الکترونیکی</a:t>
            </a:r>
            <a:endParaRPr kumimoji="0" lang="fa-IR" sz="35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029200" y="1447800"/>
            <a:ext cx="3751006" cy="5029200"/>
          </a:xfrm>
          <a:prstGeom prst="roundRect">
            <a:avLst>
              <a:gd name="adj" fmla="val 777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536575" algn="justLow" rtl="1">
              <a:lnSpc>
                <a:spcPct val="150000"/>
              </a:lnSpc>
            </a:pPr>
            <a:r>
              <a:rPr lang="fa-IR" sz="1600" b="1" dirty="0" smtClean="0">
                <a:cs typeface="B Titr" panose="00000700000000000000" pitchFamily="2" charset="-78"/>
              </a:rPr>
              <a:t>نظارت </a:t>
            </a:r>
            <a:r>
              <a:rPr lang="fa-IR" sz="1600" b="1" dirty="0">
                <a:cs typeface="B Titr" panose="00000700000000000000" pitchFamily="2" charset="-78"/>
              </a:rPr>
              <a:t>بر </a:t>
            </a:r>
            <a:r>
              <a:rPr lang="fa-IR" sz="1600" b="1" dirty="0" err="1">
                <a:cs typeface="B Titr" panose="00000700000000000000" pitchFamily="2" charset="-78"/>
              </a:rPr>
              <a:t>حُسن</a:t>
            </a:r>
            <a:r>
              <a:rPr lang="fa-IR" sz="1600" b="1" dirty="0">
                <a:cs typeface="B Titr" panose="00000700000000000000" pitchFamily="2" charset="-78"/>
              </a:rPr>
              <a:t> اجرای قانون تجارت الکترونیکی </a:t>
            </a:r>
            <a:endParaRPr lang="fa-IR" sz="1600" b="1" dirty="0" smtClean="0">
              <a:cs typeface="B Titr" panose="00000700000000000000" pitchFamily="2" charset="-78"/>
            </a:endParaRPr>
          </a:p>
          <a:p>
            <a:pPr marL="536575" algn="justLow" rtl="1">
              <a:lnSpc>
                <a:spcPct val="150000"/>
              </a:lnSpc>
            </a:pPr>
            <a:r>
              <a:rPr lang="fa-IR" sz="1600" b="1" dirty="0" smtClean="0">
                <a:cs typeface="B Titr" panose="00000700000000000000" pitchFamily="2" charset="-78"/>
              </a:rPr>
              <a:t>استقرار</a:t>
            </a:r>
            <a:r>
              <a:rPr lang="fa-IR" sz="1600" b="1" dirty="0">
                <a:cs typeface="B Titr" panose="00000700000000000000" pitchFamily="2" charset="-78"/>
              </a:rPr>
              <a:t>، پیاده‌سازی و توسعه تجارت الکترونیکی در </a:t>
            </a:r>
            <a:r>
              <a:rPr lang="fa-IR" sz="1600" b="1" dirty="0" smtClean="0">
                <a:cs typeface="B Titr" panose="00000700000000000000" pitchFamily="2" charset="-78"/>
              </a:rPr>
              <a:t>کشور</a:t>
            </a:r>
          </a:p>
          <a:p>
            <a:pPr marL="536575" algn="justLow" rtl="1">
              <a:lnSpc>
                <a:spcPct val="150000"/>
              </a:lnSpc>
            </a:pPr>
            <a:r>
              <a:rPr lang="fa-IR" sz="1600" b="1" dirty="0" smtClean="0">
                <a:cs typeface="B Nazanin" panose="00000400000000000000" pitchFamily="2" charset="-78"/>
              </a:rPr>
              <a:t> </a:t>
            </a:r>
            <a:r>
              <a:rPr lang="fa-IR" sz="1600" b="1" dirty="0">
                <a:cs typeface="B Nazanin" panose="00000400000000000000" pitchFamily="2" charset="-78"/>
              </a:rPr>
              <a:t>با استفاده از ابزارها و استانداردهای ملی و بین‌المللی و با عنایت به فرهنگ ایرانی و اسلامی و حمایت از فعالیتهای تجارت الکترونیکی و ارتقای سطح کاربرد فناوری اطلاعات و ارتباطات در اقتصاد و بازرگانی، مرکز توسعه تجارت الکترونیکی </a:t>
            </a:r>
            <a:r>
              <a:rPr lang="fa-IR" sz="1600" b="1" dirty="0" smtClean="0">
                <a:cs typeface="B Nazanin" panose="00000400000000000000" pitchFamily="2" charset="-78"/>
              </a:rPr>
              <a:t>با شخصیت </a:t>
            </a:r>
            <a:r>
              <a:rPr lang="fa-IR" sz="1600" b="1" dirty="0">
                <a:cs typeface="B Nazanin" panose="00000400000000000000" pitchFamily="2" charset="-78"/>
              </a:rPr>
              <a:t>حقوقی مستقل </a:t>
            </a:r>
            <a:r>
              <a:rPr lang="fa-IR" sz="1600" b="1" dirty="0" smtClean="0">
                <a:cs typeface="B Nazanin" panose="00000400000000000000" pitchFamily="2" charset="-78"/>
              </a:rPr>
              <a:t>و </a:t>
            </a:r>
            <a:r>
              <a:rPr lang="fa-IR" sz="1600" b="1" dirty="0">
                <a:cs typeface="B Nazanin" panose="00000400000000000000" pitchFamily="2" charset="-78"/>
              </a:rPr>
              <a:t>به صورت مؤسسه </a:t>
            </a:r>
            <a:r>
              <a:rPr lang="fa-IR" sz="1600" b="1" dirty="0" smtClean="0">
                <a:cs typeface="B Nazanin" panose="00000400000000000000" pitchFamily="2" charset="-78"/>
              </a:rPr>
              <a:t>دولتی تشکیل گردیده است</a:t>
            </a:r>
            <a:endParaRPr lang="fa-IR" altLang="ko-KR" sz="1600" b="1" kern="0" dirty="0" smtClean="0">
              <a:solidFill>
                <a:srgbClr val="003366"/>
              </a:solidFill>
              <a:latin typeface="HY견고딕" pitchFamily="18" charset="-127"/>
              <a:ea typeface="HY견고딕" pitchFamily="18" charset="-127"/>
              <a:cs typeface="B Nazanin" panose="00000400000000000000" pitchFamily="2" charset="-78"/>
            </a:endParaRPr>
          </a:p>
        </p:txBody>
      </p:sp>
      <p:pic>
        <p:nvPicPr>
          <p:cNvPr id="10" name="Picture 10" descr="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Gray">
          <a:xfrm flipH="1">
            <a:off x="8209230" y="1676400"/>
            <a:ext cx="24897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267200" y="838200"/>
            <a:ext cx="46340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200" b="1" dirty="0" smtClean="0">
                <a:solidFill>
                  <a:srgbClr val="003366"/>
                </a:solidFill>
                <a:cs typeface="B Titr" pitchFamily="2" charset="-78"/>
              </a:rPr>
              <a:t>وظایف اصلی مرکز توسعه تجارت الکترونیکی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5874"/>
            <a:ext cx="4306888" cy="520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 descr="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Gray">
          <a:xfrm flipH="1">
            <a:off x="8209230" y="2423160"/>
            <a:ext cx="24897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81200" y="0"/>
            <a:ext cx="678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-3556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Homa" pitchFamily="2" charset="-78"/>
              </a:rPr>
              <a:t>قانون تجارت الکترونیکی</a:t>
            </a:r>
            <a:endParaRPr kumimoji="0" lang="fa-IR" sz="35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38328" y="1447800"/>
            <a:ext cx="8475406" cy="5029200"/>
          </a:xfrm>
          <a:prstGeom prst="roundRect">
            <a:avLst>
              <a:gd name="adj" fmla="val 777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536575" algn="justLow" rtl="1">
              <a:lnSpc>
                <a:spcPct val="150000"/>
              </a:lnSpc>
            </a:pPr>
            <a:r>
              <a:rPr lang="fa-IR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اعتبار بخشی به موضوعات کلیدی از قبیل:</a:t>
            </a:r>
          </a:p>
          <a:p>
            <a:pPr marL="536575" algn="justLow" rtl="1">
              <a:lnSpc>
                <a:spcPct val="150000"/>
              </a:lnSpc>
            </a:pPr>
            <a:r>
              <a:rPr lang="fa-IR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امضا الکترونیکی</a:t>
            </a:r>
          </a:p>
          <a:p>
            <a:pPr marL="536575" algn="justLow" rtl="1">
              <a:lnSpc>
                <a:spcPct val="150000"/>
              </a:lnSpc>
            </a:pP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‌امضاي الكترونيكي مطمئن</a:t>
            </a:r>
            <a:endParaRPr lang="fa-IR" altLang="ko-KR" sz="1600" b="1" dirty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Zar" pitchFamily="2" charset="-78"/>
            </a:endParaRPr>
          </a:p>
          <a:p>
            <a:pPr marL="536575" algn="justLow" rtl="1">
              <a:lnSpc>
                <a:spcPct val="150000"/>
              </a:lnSpc>
            </a:pP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‌امضاء كننده</a:t>
            </a:r>
            <a:endParaRPr lang="fa-IR" sz="1600" b="1" dirty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Zar" pitchFamily="2" charset="-78"/>
            </a:endParaRPr>
          </a:p>
          <a:p>
            <a:pPr marL="536575" algn="justLow" rtl="1">
              <a:lnSpc>
                <a:spcPct val="150000"/>
              </a:lnSpc>
            </a:pPr>
            <a:r>
              <a:rPr lang="fa-IR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داده پیام</a:t>
            </a:r>
          </a:p>
          <a:p>
            <a:pPr marL="536575" algn="justLow" rtl="1">
              <a:lnSpc>
                <a:spcPct val="150000"/>
              </a:lnSpc>
            </a:pPr>
            <a:r>
              <a:rPr lang="fa-IR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دفاتر خدمات صدور </a:t>
            </a:r>
            <a:r>
              <a:rPr lang="fa-IR" sz="16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گواهي</a:t>
            </a:r>
            <a:r>
              <a:rPr lang="fa-IR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 الكترونيكي</a:t>
            </a:r>
          </a:p>
          <a:p>
            <a:pPr marL="536575" algn="justLow" rtl="1">
              <a:lnSpc>
                <a:spcPct val="150000"/>
              </a:lnSpc>
            </a:pPr>
            <a:r>
              <a:rPr lang="fa-IR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انواع دفاتر صدور </a:t>
            </a:r>
            <a:r>
              <a:rPr lang="fa-IR" sz="1600" b="1" dirty="0" err="1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گواهي</a:t>
            </a:r>
            <a:r>
              <a:rPr lang="fa-IR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 الكترونيكي و وظایف ( مراکز ریشه و میانی)</a:t>
            </a:r>
          </a:p>
          <a:p>
            <a:pPr marL="536575" algn="justLow" rtl="1">
              <a:lnSpc>
                <a:spcPct val="150000"/>
              </a:lnSpc>
            </a:pPr>
            <a:r>
              <a:rPr lang="fa-IR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و </a:t>
            </a:r>
          </a:p>
          <a:p>
            <a:pPr marL="536575" algn="justLow" rtl="1">
              <a:lnSpc>
                <a:spcPct val="150000"/>
              </a:lnSpc>
            </a:pP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هرگاه وجود يك </a:t>
            </a:r>
            <a:r>
              <a:rPr lang="ar-SA" sz="1600" b="1" dirty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نوشته</a:t>
            </a: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 از نظر </a:t>
            </a:r>
            <a:r>
              <a:rPr lang="ar-SA" sz="1600" b="1" dirty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قانون</a:t>
            </a: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 </a:t>
            </a:r>
            <a:r>
              <a:rPr lang="ar-SA" sz="1600" b="1" dirty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لازم</a:t>
            </a: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 باشد، «</a:t>
            </a: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‌</a:t>
            </a: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داده پيام» در </a:t>
            </a:r>
            <a:r>
              <a:rPr lang="ar-SA" sz="1600" b="1" dirty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حكم </a:t>
            </a:r>
            <a:r>
              <a:rPr lang="ar-SA" sz="1600" b="1" dirty="0" smtClean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نوشته</a:t>
            </a:r>
            <a:r>
              <a:rPr lang="ar-SA" sz="1600" b="1" dirty="0" smtClean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‌</a:t>
            </a:r>
            <a:r>
              <a:rPr lang="ar-SA" sz="1600" b="1" dirty="0" smtClean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است</a:t>
            </a:r>
            <a:endParaRPr lang="fa-IR" sz="1600" b="1" dirty="0" smtClean="0">
              <a:solidFill>
                <a:srgbClr val="00B050"/>
              </a:solidFill>
              <a:latin typeface="Armin_Majalle2" pitchFamily="2" charset="0"/>
              <a:ea typeface="Times New Roman" pitchFamily="18" charset="0"/>
              <a:cs typeface="B Zar" pitchFamily="2" charset="-78"/>
            </a:endParaRPr>
          </a:p>
          <a:p>
            <a:pPr marL="536575" algn="justLow" rtl="1">
              <a:lnSpc>
                <a:spcPct val="150000"/>
              </a:lnSpc>
            </a:pPr>
            <a:r>
              <a:rPr lang="ar-SA" sz="1600" b="1" i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هرگاه </a:t>
            </a:r>
            <a:r>
              <a:rPr lang="ar-SA" sz="1600" b="1" i="1" dirty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قانون</a:t>
            </a:r>
            <a:r>
              <a:rPr lang="ar-SA" sz="1600" b="1" i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، وجود</a:t>
            </a:r>
            <a:r>
              <a:rPr lang="ar-SA" sz="1600" b="1" i="1" dirty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 امضاء </a:t>
            </a:r>
            <a:r>
              <a:rPr lang="ar-SA" sz="1600" b="1" i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را </a:t>
            </a:r>
            <a:r>
              <a:rPr lang="ar-SA" sz="1600" b="1" i="1" dirty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لازم</a:t>
            </a:r>
            <a:r>
              <a:rPr lang="ar-SA" sz="1600" b="1" i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 بداند </a:t>
            </a:r>
            <a:r>
              <a:rPr lang="ar-SA" sz="1600" b="1" i="1" dirty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امضاي الكترونيكي مكفي </a:t>
            </a:r>
            <a:r>
              <a:rPr lang="ar-SA" sz="1600" b="1" i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است</a:t>
            </a:r>
            <a:endParaRPr lang="fa-IR" sz="1600" b="1" i="1" dirty="0" smtClean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Zar" pitchFamily="2" charset="-78"/>
            </a:endParaRPr>
          </a:p>
          <a:p>
            <a:pPr marL="536575" algn="justLow" rtl="1">
              <a:lnSpc>
                <a:spcPct val="150000"/>
              </a:lnSpc>
            </a:pP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كليه «</a:t>
            </a: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‌</a:t>
            </a: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داده پيام»</a:t>
            </a: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‌</a:t>
            </a: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هائي كه به طريق مطمئن ايجاد و نگهداري </a:t>
            </a:r>
            <a:r>
              <a:rPr lang="ar-SA" sz="16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شده</a:t>
            </a:r>
            <a:r>
              <a:rPr lang="ar-SA" sz="16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‌</a:t>
            </a:r>
            <a:r>
              <a:rPr lang="ar-SA" sz="16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اند</a:t>
            </a:r>
            <a:r>
              <a:rPr lang="fa-IR" sz="1600" b="1" dirty="0" smtClean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 </a:t>
            </a: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در </a:t>
            </a:r>
            <a:r>
              <a:rPr lang="ar-SA" sz="1600" b="1" dirty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حكم</a:t>
            </a:r>
            <a:r>
              <a:rPr lang="ar-SA" sz="1600" b="1" dirty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Nazanin" pitchFamily="2" charset="-78"/>
              </a:rPr>
              <a:t>‌</a:t>
            </a:r>
            <a:r>
              <a:rPr lang="ar-SA" sz="1600" b="1" dirty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اسناد معتبر </a:t>
            </a: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و </a:t>
            </a:r>
            <a:r>
              <a:rPr lang="ar-SA" sz="1600" b="1" dirty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قابل استناد </a:t>
            </a: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در </a:t>
            </a:r>
            <a:r>
              <a:rPr lang="ar-SA" sz="1600" b="1" dirty="0">
                <a:solidFill>
                  <a:srgbClr val="00B05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مراجع قضائي و حقوقي </a:t>
            </a:r>
            <a:r>
              <a:rPr lang="ar-SA" sz="1600" b="1" dirty="0">
                <a:solidFill>
                  <a:srgbClr val="000000"/>
                </a:solidFill>
                <a:latin typeface="Armin_Majalle2" pitchFamily="2" charset="0"/>
                <a:ea typeface="Times New Roman" pitchFamily="18" charset="0"/>
                <a:cs typeface="B Zar" pitchFamily="2" charset="-78"/>
              </a:rPr>
              <a:t>است</a:t>
            </a:r>
            <a:endParaRPr lang="fa-IR" sz="1600" b="1" dirty="0">
              <a:solidFill>
                <a:srgbClr val="000000"/>
              </a:solidFill>
              <a:latin typeface="Armin_Majalle2" pitchFamily="2" charset="0"/>
              <a:ea typeface="Times New Roman" pitchFamily="18" charset="0"/>
              <a:cs typeface="B Nazanin" pitchFamily="2" charset="-78"/>
            </a:endParaRPr>
          </a:p>
        </p:txBody>
      </p:sp>
      <p:pic>
        <p:nvPicPr>
          <p:cNvPr id="10" name="Picture 10" descr="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Gray">
          <a:xfrm flipH="1">
            <a:off x="8209230" y="1676400"/>
            <a:ext cx="24897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267200" y="838200"/>
            <a:ext cx="46340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200" b="1" dirty="0" smtClean="0">
                <a:solidFill>
                  <a:srgbClr val="003366"/>
                </a:solidFill>
                <a:cs typeface="B Titr" pitchFamily="2" charset="-78"/>
              </a:rPr>
              <a:t>مفاهیم اصلی در قانون</a:t>
            </a:r>
          </a:p>
        </p:txBody>
      </p:sp>
      <p:pic>
        <p:nvPicPr>
          <p:cNvPr id="13" name="Picture 10" descr="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Gray">
          <a:xfrm flipH="1">
            <a:off x="8209230" y="2423160"/>
            <a:ext cx="24897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238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161.627914428711&quot; frameTop=&quot;148.837203979492&quot; scaleX=&quot;1.34656507378121&quot; scaleY=&quot;1.3147134877573&quot; frameWidth=&quot;437.209289550781&quot; frameHeight=&quot;274.418609619141&quot; frameOrientationIsPortrait=&quot;0&quot; light1Strength=&quot;0.3&quot; light1Direction=&quot;1.500000,-0.400000,1.000000&quot; light2Strength=&quot;0&quot; light3Strength=&quot;0&quot; light4Strength=&quot;0&quot; lightDirectionX=&quot;1.5&quot;&gt;&lt;Camera modelViewMatrix=&quot;1.000000,0.000000,0.000000,0.000000,0.000000,1.000000,0.000000,0.000000,0.000000,0.000000,1.000000,0.000000,-0.460432,3.376868,0.000000,1.000000&quot;/&gt;&lt;BaseCamera modelViewMatrix=&quot;1.000000,0.000000,0.000000,0.000000,0.000000,1.000000,0.000000,0.000000,0.000000,0.000000,1.000000,0.000000,-0.460432,3.376868,0.000000,1.000000&quot;/&gt;&lt;DefaultTextFormat&gt;{\rtf1\fbidis\ansi\ansicpg1252\deff0\deflang1033{\fonttbl{\f0\fnil\fcharset0 Arial;}}&#10;{\colortbl ;\red0\green0\blue0;}&#10;\viewkind4\uc1\pard\ltrpar\cf1\fs64\par&#10;}&#10;&lt;/DefaultTextFormat&gt;&lt;Group id=&quot;11&quot; primaryItem=&quot;2&quot; isCurrentlyGrouped=&quot;0&quot;/&gt;&lt;Group id=&quot;37&quot; primaryItem=&quot;29&quot; isCurrentlyGrouped=&quot;0&quot;/&gt;&lt;List id=&quot;119&quot; primaryItem=&quot;118&quot; isCurrentlyGrouped=&quot;0&quot; isVertical=&quot;1&quot; gap=&quot;0.000000,5.000000,0.000000&quot; sizeIncrease=&quot;0.000000,0.000000,0.000000&quot; itemRotation=&quot;0.000000,0.000000,0.000000&quot; fixedItem=&quot;1&quot;/&gt;&lt;List id=&quot;141&quot; primaryItem=&quot;140&quot; isCurrentlyGrouped=&quot;0&quot; isVertical=&quot;1&quot; gap=&quot;0.000000,8.000000,0.000000&quot; sizeIncrease=&quot;0.000000,0.000000,0.000000&quot; itemRotation=&quot;0.000000,0.000000,0.000000&quot; fixedItem=&quot;1&quot;/&gt;&lt;List id=&quot;197&quot; primaryItem=&quot;196&quot; isCurrentlyGrouped=&quot;0&quot; isVertical=&quot;1&quot; gap=&quot;0.000000,7.000000,0.000000&quot; sizeIncrease=&quot;0.000000,0.000000,0.000000&quot; itemRotation=&quot;0.000000,0.000000,0.000000&quot; fixedItem=&quot;1&quot;/&gt;&lt;Shape id=&quot;274&quot; seq=&quot;2&quot; parentGroup=&quot;281&quot; lastGroup=&quot;281&quot; type=&quot;Donut3D&quot;&gt;&lt;Position position=&quot;-98.701988,-98.790680,-26.094025&quot; size=&quot;60.000046,60.000080,14.999674&quot; rotation=&quot;-180.000005,-89.999962,180.000000&quot; location=&quot;-98.701988,-102.057114,-4.984070&quot; rotationMatrix=&quot;1.000000,-0.000000,-0.000000,0.000000,-0.000001,1.000000,-0.000000,-1.000000,-0.000001&quot; center=&quot;-2.243227,-2.319480,-22.613998&quot; rightOffset=&quot;0.681819,-0.000000,-0.000000&quot; topOffset=&quot;0.000000,0.141758,-0.666920&quot; farOffset=&quot;-0.000000,-0.166726,-0.035439&quot;/&gt;&lt;DisplayProperties ensureTextContrast=&quot;1&quot;&gt;&lt;Fill color=&quot;#d7ebff&quot;/&gt;&lt;Line/&gt;&lt;Font color=&quot;#000000&quot; colorSchemeIndex=&quot;2&quot;/&gt;&lt;Shine shininess=&quot;30&quot;/&gt;&lt;/DisplayProperties&gt;&lt;Text&gt;{\rtf1\fbidis\ansi\ansicpg1252\deff0\deflang1033{\fonttbl{\f0\fnil\fcharset0 Arial;}}&#10;{\colortbl ;\red0\green0\blue0;}&#10;\viewkind4\uc1\pard\ltrpar\cf1\fs52\par&#10;}&lt;/Text&gt;&lt;Detail id=&quot;0&quot; h=&quot;0.17281028491012&quot; v=&quot;0.5&quot;/&gt;&lt;/Shape&gt;&lt;Shape id=&quot;276&quot; seq=&quot;1&quot; parentGroup=&quot;281&quot; lastGroup=&quot;281&quot; type=&quot;Can&quot;&gt;&lt;Position position=&quot;-98.701988,-98.790703,-26.094028&quot; size=&quot;30.000055,60.000015,30.000057&quot; rotation=&quot;0.000000,-0.000004,0.000000&quot; location=&quot;-98.701988,-102.057137,-4.984070&quot; rotationMatrix=&quot;1.000000,0.000000,0.000000,0.000000,1.000000,0.000000,0.000000,-0.000000,1.000000&quot; center=&quot;-2.243227,-2.319480,-22.613998&quot; rightOffset=&quot;0.340910,0.000000,0.000000&quot; topOffset=&quot;0.000000,0.666919,0.141758&quot; farOffset=&quot;0.000000,0.070879,-0.333460&quot;/&gt;&lt;DisplayProperties ensureTextContrast=&quot;1&quot;&gt;&lt;Fill color=&quot;#999999&quot;/&gt;&lt;Line/&gt;&lt;Font color=&quot;#000000&quot; colorSchemeIndex=&quot;2&quot;/&gt;&lt;Shine shininess=&quot;30&quot;/&gt;&lt;/DisplayProperties&gt;&lt;Text&gt;{\rtf1\fbidis\ansi\ansicpg1252\deff0\deflang1033{\fonttbl{\f0\fnil\fcharset0 Arial;}}&#10;{\colortbl ;\red0\green0\blue0;}&#10;\viewkind4\uc1\pard\ltrpar\cf1\fs52\par&#10;}&lt;/Text&gt;&lt;/Shape&gt;&lt;Shape id=&quot;278&quot; parentGroup=&quot;281&quot; lastGroup=&quot;281&quot; type=&quot;RoundedRectangle&quot; useTextTexture=&quot;1&quot;&gt;&lt;Position position=&quot;45.243702,-98.790718,-26.094034&quot; size=&quot;251.294342,44.350338,14.999937&quot; rotation=&quot;0.000000,0.000054,0.000000&quot; location=&quot;45.243702,-102.057159,-4.984070&quot; rotationMatrix=&quot;1.000000,0.000000,0.000000,0.000000,1.000000,-0.000001,0.000000,0.000001,1.000000&quot; center=&quot;1.028266,-2.319481,-22.613998&quot; rightOffset=&quot;2.855618,0.000000,0.000000&quot; topOffset=&quot;0.000000,0.492968,0.104784&quot; farOffset=&quot;0.000000,0.035439,-0.166729&quot;/&gt;&lt;DisplayProperties ensureTextContrast=&quot;1&quot;&gt;&lt;Fill color=&quot;#d7ebff&quot;/&gt;&lt;Line/&gt;&lt;Font color=&quot;#000000&quot; colorSchemeIndex=&quot;2&quot;/&gt;&lt;/DisplayProperties&gt;&lt;Text&gt;{\rtf1\fbidis\ansi\ansicpg1252\deff0\deflang1033{\fonttbl{\f0\fnil\fcharset0 Arial;}}&#10;{\colortbl ;\red0\green0\blue0;}&#10;\viewkind4\uc1\pard\ltrpar\qc\cf1\fs52  \par&#10;}&lt;/Text&gt;&lt;Detail id=&quot;0&quot; h=&quot;0.166666666666667&quot;/&gt;&lt;/Shape&gt;&lt;Group id=&quot;281&quot; primaryItem=&quot;278&quot; isCurrentlyGrouped=&quot;1&quot; parentGroup=&quot;282&quot; lastGroup=&quot;282&quot;/&gt;&lt;List id=&quot;282&quot; primaryItem=&quot;281&quot; isCurrentlyGrouped=&quot;1&quot; isVertical=&quot;1&quot; gap=&quot;0.000000,-5.000000,0.000000&quot; sizeIncrease=&quot;0.000000,0.000000,0.000000&quot; itemRotation=&quot;0.000000,0.000000,0.000000&quot; fixedItem=&quot;1&quot;/&gt;&lt;Shape id=&quot;299&quot; parentGroup=&quot;302&quot; lastGroup=&quot;302&quot; type=&quot;RoundedRectangle&quot; useTextTexture=&quot;1&quot;&gt;&lt;Position position=&quot;45.243649,-153.790771,-26.093943&quot; size=&quot;251.294403,44.350319,14.999936&quot; rotation=&quot;0.000000,0.000055,0.000000&quot; location=&quot;45.243649,-155.855301,6.451172&quot; rotationMatrix=&quot;1.000000,0.000000,0.000000,0.000000,1.000000,-0.000001,0.000000,0.000001,1.000000&quot; center=&quot;1.028265,-3.542166,-22.873890&quot; rightOffset=&quot;2.855618,0.000000,0.000000&quot; topOffset=&quot;0.000000,0.492968,0.104784&quot; farOffset=&quot;0.000000,0.035440,-0.166729&quot;/&gt;&lt;DisplayProperties ensureTextContrast=&quot;1&quot;&gt;&lt;Fill color=&quot;#8fc7ff&quot; colorBlendFactor=&quot;0.5&quot; color1=&quot;#47a3ff&quot; color2=&quot;#d7ebff&quot;/&gt;&lt;Line/&gt;&lt;Font color=&quot;#000000&quot; colorBlendFactor=&quot;0.5&quot; color1=&quot;#000000&quot; color2=&quot;#000000&quot; colorSchemeIndex2=&quot;2&quot;/&gt;&lt;/DisplayProperties&gt;&lt;Text&gt;{\rtf1\fbidis\ansi\ansicpg1252\deff0\deflang1033{\fonttbl{\f0\fnil\fcharset0 Arial;}}&#10;{\colortbl ;\red0\green0\blue0;}&#10;\viewkind4\uc1\pard\ltrpar\qc\cf1\fs52  \par&#10;}&lt;/Text&gt;&lt;Detail id=&quot;0&quot; h=&quot;0.166666666666667&quot;/&gt;&lt;/Shape&gt;&lt;Shape id=&quot;300&quot; seq=&quot;1&quot; parentGroup=&quot;302&quot; lastGroup=&quot;302&quot; type=&quot;Can&quot;&gt;&lt;Position position=&quot;-98.702011,-153.790771,-26.093943&quot; size=&quot;29.999950,59.999996,29.999949&quot; rotation=&quot;0.000000,-0.000002,0.000000&quot; location=&quot;-98.702011,-155.855301,6.451172&quot; rotationMatrix=&quot;1.000000,0.000000,0.000000,0.000000,1.000000,0.000000,0.000000,-0.000000,1.000000&quot; center=&quot;-2.243227,-3.542166,-22.873890&quot; rightOffset=&quot;0.340909,0.000000,0.000000&quot; topOffset=&quot;0.000000,0.666919,0.141758&quot; farOffset=&quot;0.000000,0.070879,-0.333459&quot;/&gt;&lt;DisplayProperties ensureTextContrast=&quot;1&quot;&gt;&lt;Fill color=&quot;#999999&quot; colorBlendFactor=&quot;0.5&quot; color1=&quot;#999999&quot; color2=&quot;#999999&quot;/&gt;&lt;Line/&gt;&lt;Font color=&quot;#000000&quot; colorBlendFactor=&quot;0.5&quot; color1=&quot;#000000&quot; color2=&quot;#000000&quot; colorSchemeIndex2=&quot;2&quot;/&gt;&lt;Shine shininess=&quot;30&quot;/&gt;&lt;/DisplayProperties&gt;&lt;Text&gt;{\rtf1\fbidis\ansi\ansicpg1252\deff0\deflang1033{\fonttbl{\f0\fnil\fcharset0 Arial;}}&#10;{\colortbl ;\red0\green0\blue0;}&#10;\viewkind4\uc1\pard\ltrpar\cf1\fs52\par&#10;}&lt;/Text&gt;&lt;/Shape&gt;&lt;Shape id=&quot;301&quot; seq=&quot;2&quot; parentGroup=&quot;302&quot; lastGroup=&quot;302&quot; type=&quot;Donut3D&quot;&gt;&lt;Position position=&quot;-98.702011,-153.790771,-26.093943&quot; size=&quot;59.999943,60.000072,14.999755&quot; rotation=&quot;-180.000005,-89.999981,180.000000&quot; location=&quot;-98.702011,-155.855301,6.451172&quot; rotationMatrix=&quot;1.000000,-0.000000,-0.000000,0.000000,-0.000000,1.000000,-0.000000,-1.000000,-0.000000&quot; center=&quot;-2.243227,-3.542166,-22.873890&quot; rightOffset=&quot;0.681818,-0.000000,-0.000000&quot; topOffset=&quot;0.000000,0.141758,-0.666920&quot; farOffset=&quot;-0.000000,-0.166727,-0.035439&quot;/&gt;&lt;DisplayProperties ensureTextContrast=&quot;1&quot;&gt;&lt;Fill color=&quot;#8fc7ff&quot; colorBlendFactor=&quot;0.5&quot; color1=&quot;#47a3ff&quot; color2=&quot;#d7ebff&quot;/&gt;&lt;Line/&gt;&lt;Font color=&quot;#000000&quot; colorBlendFactor=&quot;0.5&quot; color1=&quot;#000000&quot; color2=&quot;#000000&quot; colorSchemeIndex2=&quot;2&quot;/&gt;&lt;Shine shininess=&quot;30&quot;/&gt;&lt;/DisplayProperties&gt;&lt;Text&gt;{\rtf1\fbidis\ansi\ansicpg1252\deff0\deflang1033{\fonttbl{\f0\fnil\fcharset0 Arial;}}&#10;{\colortbl ;\red0\green0\blue0;}&#10;\viewkind4\uc1\pard\ltrpar\cf1\fs52\par&#10;}&lt;/Text&gt;&lt;Detail id=&quot;0&quot; h=&quot;0.17281028491012&quot; v=&quot;0.5&quot;/&gt;&lt;/Shape&gt;&lt;Group id=&quot;302&quot; seq=&quot;1&quot; primaryItem=&quot;299&quot; isCurrentlyGrouped=&quot;1&quot; parentGroup=&quot;282&quot; lastGroup=&quot;282&quot;/&gt;&lt;Shape id=&quot;311&quot; parentGroup=&quot;314&quot; lastGroup=&quot;314&quot; type=&quot;RoundedRectangle&quot; useTextTexture=&quot;1&quot;&gt;&lt;Position position=&quot;45.243649,-208.790771,-26.093904&quot; size=&quot;251.294403,44.350319,14.999936&quot; rotation=&quot;0.000000,0.000055,0.000000&quot; location=&quot;45.243649,-209.653412,17.886353&quot; rotationMatrix=&quot;1.000000,0.000000,0.000000,0.000000,1.000000,-0.000001,0.000000,0.000001,1.000000&quot; center=&quot;1.028265,-4.764850,-23.133781&quot; rightOffset=&quot;2.855618,0.000000,0.000000&quot; topOffset=&quot;0.000000,0.492968,0.104784&quot; farOffset=&quot;0.000000,0.035440,-0.166729&quot;/&gt;&lt;DisplayProperties ensureTextContrast=&quot;1&quot;&gt;&lt;Fill color=&quot;#47a3ff&quot; colorBlendFactor=&quot;0.666666666666667&quot; color1=&quot;#0080ff&quot; color2=&quot;#d7ebff&quot;/&gt;&lt;Line/&gt;&lt;Font color=&quot;#000000&quot; colorBlendFactor=&quot;0.666666666666667&quot; color1=&quot;#000000&quot; colorSchemeIndex1=&quot;2&quot; color2=&quot;#000000&quot; colorSchemeIndex2=&quot;2&quot;/&gt;&lt;/DisplayProperties&gt;&lt;Text&gt;{\rtf1\fbidis\ansi\ansicpg1252\deff0\deflang1033{\fonttbl{\f0\fnil\fcharset0 Arial;}}&#10;{\colortbl ;\red0\green0\blue0;}&#10;\viewkind4\uc1\pard\ltrpar\qc\cf1\fs52  \par&#10;}&lt;/Text&gt;&lt;Detail id=&quot;0&quot; h=&quot;0.166666666666667&quot;/&gt;&lt;/Shape&gt;&lt;Shape id=&quot;312&quot; seq=&quot;1&quot; parentGroup=&quot;314&quot; lastGroup=&quot;314&quot; type=&quot;Can&quot;&gt;&lt;Position position=&quot;-98.702011,-208.790771,-26.093904&quot; size=&quot;29.999950,59.999996,29.999949&quot; rotation=&quot;0.000000,-0.000002,0.000000&quot; location=&quot;-98.702011,-209.653412,17.886353&quot; rotationMatrix=&quot;1.000000,0.000000,0.000000,0.000000,1.000000,0.000000,0.000000,-0.000000,1.000000&quot; center=&quot;-2.243227,-4.764850,-23.133781&quot; rightOffset=&quot;0.340909,0.000000,0.000000&quot; topOffset=&quot;0.000000,0.666919,0.141758&quot; farOffset=&quot;0.000000,0.070879,-0.333459&quot;/&gt;&lt;DisplayProperties ensureTextContrast=&quot;1&quot;&gt;&lt;Fill color=&quot;#999999&quot; colorBlendFactor=&quot;0.666666666666667&quot; color1=&quot;#999999&quot; color2=&quot;#999999&quot;/&gt;&lt;Line/&gt;&lt;Font color=&quot;#000000&quot; colorBlendFactor=&quot;0.666666666666667&quot; color1=&quot;#000000&quot; colorSchemeIndex1=&quot;2&quot; color2=&quot;#000000&quot; colorSchemeIndex2=&quot;2&quot;/&gt;&lt;Shine shininess=&quot;30&quot;/&gt;&lt;/DisplayProperties&gt;&lt;Text&gt;{\rtf1\fbidis\ansi\ansicpg1252\deff0\deflang1033{\fonttbl{\f0\fnil\fcharset0 Arial;}}&#10;{\colortbl ;\red0\green0\blue0;}&#10;\viewkind4\uc1\pard\ltrpar\cf1\fs52\par&#10;}&lt;/Text&gt;&lt;/Shape&gt;&lt;Shape id=&quot;313&quot; seq=&quot;2&quot; parentGroup=&quot;314&quot; lastGroup=&quot;314&quot; type=&quot;Donut3D&quot;&gt;&lt;Position position=&quot;-98.702011,-208.790771,-26.093904&quot; size=&quot;59.999943,60.000072,14.999838&quot; rotation=&quot;-180.000005,-89.999981,180.000000&quot; location=&quot;-98.702011,-209.653412,17.886353&quot; rotationMatrix=&quot;1.000000,-0.000000,-0.000000,0.000000,-0.000000,1.000000,-0.000000,-1.000000,-0.000000&quot; center=&quot;-2.243227,-4.764850,-23.133781&quot; rightOffset=&quot;0.681818,-0.000000,-0.000000&quot; topOffset=&quot;0.000000,0.141758,-0.666920&quot; farOffset=&quot;-0.000000,-0.166728,-0.035439&quot;/&gt;&lt;DisplayProperties ensureTextContrast=&quot;1&quot;&gt;&lt;Fill color=&quot;#47a3ff&quot; colorBlendFactor=&quot;0.666666666666667&quot; color1=&quot;#0080ff&quot; color2=&quot;#d7ebff&quot;/&gt;&lt;Line/&gt;&lt;Font color=&quot;#000000&quot; colorBlendFactor=&quot;0.666666666666667&quot; color1=&quot;#000000&quot; colorSchemeIndex1=&quot;2&quot; color2=&quot;#000000&quot; colorSchemeIndex2=&quot;2&quot;/&gt;&lt;Shine shininess=&quot;30&quot;/&gt;&lt;/DisplayProperties&gt;&lt;Text&gt;{\rtf1\fbidis\ansi\ansicpg1252\deff0\deflang1033{\fonttbl{\f0\fnil\fcharset0 Arial;}}&#10;{\colortbl ;\red0\green0\blue0;}&#10;\viewkind4\uc1\pard\ltrpar\cf1\fs52\par&#10;}&lt;/Text&gt;&lt;Detail id=&quot;0&quot; h=&quot;0.17281028491012&quot; v=&quot;0.5&quot;/&gt;&lt;/Shape&gt;&lt;Group id=&quot;314&quot; seq=&quot;2&quot; primaryItem=&quot;311&quot; isCurrentlyGrouped=&quot;1&quot; parentGroup=&quot;282&quot; lastGroup=&quot;282&quot;/&gt;&lt;/Scene&gt;&lt;/Perspector&gt;&#10;"/>
  <p:tag name="PERSPECTOR-QUALITYLEVEL" val="3"/>
  <p:tag name="PERSPECTOR-TYPE" val="BM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51.8072280883789&quot; frameTop=&quot;-6.02409648895264&quot; scaleX=&quot;1.20617040689165&quot; scaleY=&quot;1.20641699032217&quot; frameWidth=&quot;633.734924316406&quot; frameHeight=&quot;510.843383789063&quot; frameOrientationIsPortrait=&quot;0&quot; light1Strength=&quot;0.3&quot; light1Direction=&quot;0.000000,1.000000,1.000000&quot; light2Strength=&quot;0&quot; light3Strength=&quot;0&quot; light4Strength=&quot;0&quot; lightDirectionY=&quot;1&quot;&gt;&lt;Camera modelViewMatrix=&quot;1.000000,0.000000,0.000000,0.000000,0.000000,1.000000,0.000000,0.000000,0.000000,0.000000,1.000000,0.000000,0.732170,3.280327,0.000000,1.000000&quot;/&gt;&lt;BaseCamera modelViewMatrix=&quot;1.000000,0.000000,0.000000,0.000000,0.000000,1.000000,0.000000,0.000000,0.000000,0.000000,1.000000,0.000000,0.732170,3.280327,0.000000,1.000000&quot;/&gt;&lt;DefaultTextFormat&gt;{\rtf1\fbidis\ansi\ansicpg1252\deff0\deflang1033{\fonttbl{\f0\fnil\fcharset0 Arial;}}&#10;{\colortbl ;\red0\green0\blue0;}&#10;\viewkind4\uc1\pard\ltrpar\cf1\fs64\par&#10;}&#10;&lt;/DefaultTextFormat&gt;&lt;Group id=&quot;11&quot; primaryItem=&quot;2&quot; isCurrentlyGrouped=&quot;0&quot;/&gt;&lt;Group id=&quot;37&quot; primaryItem=&quot;29&quot; isCurrentlyGrouped=&quot;0&quot;/&gt;&lt;List id=&quot;119&quot; primaryItem=&quot;118&quot; isCurrentlyGrouped=&quot;0&quot; isVertical=&quot;1&quot; gap=&quot;0.000000,5.000000,0.000000&quot; sizeIncrease=&quot;0.000000,0.000000,0.000000&quot; itemRotation=&quot;0.000000,0.000000,0.000000&quot; fixedItem=&quot;1&quot;/&gt;&lt;List id=&quot;141&quot; primaryItem=&quot;140&quot; isCurrentlyGrouped=&quot;0&quot; isVertical=&quot;1&quot; gap=&quot;0.000000,8.000000,0.000000&quot; sizeIncrease=&quot;0.000000,0.000000,0.000000&quot; itemRotation=&quot;0.000000,0.000000,0.000000&quot; fixedItem=&quot;1&quot;/&gt;&lt;List id=&quot;197&quot; primaryItem=&quot;196&quot; isCurrentlyGrouped=&quot;0&quot; isVertical=&quot;1&quot; gap=&quot;0.000000,7.000000,0.000000&quot; sizeIncrease=&quot;0.000000,0.000000,0.000000&quot; itemRotation=&quot;0.000000,0.000000,0.000000&quot; fixedItem=&quot;1&quot;/&gt;&lt;Group id=&quot;326&quot; seq=&quot;1&quot; primaryItem=&quot;323&quot; isCurrentlyGrouped=&quot;0&quot; lastGroup=&quot;327&quot;/&gt;&lt;Group id=&quot;327&quot; primaryItem=&quot;326&quot; isCurrentlyGrouped=&quot;0&quot;/&gt;&lt;Shape id=&quot;376&quot; parentGroup=&quot;379&quot; lastGroup=&quot;379&quot; type=&quot;RoundedRectangle&quot; useTextTexture=&quot;1&quot;&gt;&lt;Position position=&quot;-183.061478,-219.389816,-31.799009&quot; size=&quot;251.294113,45.717010,14.999937&quot; rotation=&quot;-0.000001,0.000060,-63.851242&quot; location=&quot;-183.061478,-221.207001,14.509583&quot; rotationMatrix=&quot;0.440703,-0.878037,-0.186633,0.878037,0.464880,-0.113744,0.186633,-0.113743,0.975823&quot; center=&quot;-4.160488,-5.027432,-23.057035&quot; rightOffset=&quot;1.258479,2.507335,0.532953&quot; topOffset=&quot;-0.466341,0.223947,0.047602&quot; farOffset=&quot;0.000000,0.035440,-0.166729&quot;/&gt;&lt;DisplayProperties ensureTextContrast=&quot;1&quot;&gt;&lt;Fill color=&quot;#d7ebff&quot;/&gt;&lt;Line/&gt;&lt;Font color=&quot;#000000&quot; colorSchemeIndex=&quot;2&quot;/&gt;&lt;/DisplayProperties&gt;&lt;Text&gt;{\rtf1\fbidis\ansi\ansicpg1252\deff0\deflang1033{\fonttbl{\f0\fnil\fcharset0 Arial;}}&#10;{\colortbl ;\red0\green0\blue0;}&#10;\viewkind4\uc1\pard\ltrpar\qc\cf1\fs52   \par&#10;}&lt;/Text&gt;&lt;Detail id=&quot;0&quot; h=&quot;0.166666666666667&quot;/&gt;&lt;/Shape&gt;&lt;Shape id=&quot;377&quot; seq=&quot;1&quot; parentGroup=&quot;379&quot; lastGroup=&quot;379&quot; type=&quot;HorizontalCylinder&quot;&gt;&lt;Position position=&quot;-131.613235,-88.196724,-31.799295&quot; size=&quot;61.848888,29.999998,30.000000&quot; rotation=&quot;0.000000,-0.000004,0.000000&quot; location=&quot;-131.613235,-92.880859,-12.767273&quot; rotationMatrix=&quot;1.000000,0.000000,0.000000,0.000000,1.000000,0.000000,0.000000,-0.000000,1.000000&quot; center=&quot;-2.991210,-2.110929,-22.437107&quot; rightOffset=&quot;0.702828,0.000000,0.000000&quot; topOffset=&quot;0.000000,0.333459,0.070879&quot; farOffset=&quot;0.000000,0.070879,-0.333459&quot;/&gt;&lt;DisplayProperties ensureTextContrast=&quot;1&quot;&gt;&lt;Fill color=&quot;#999999&quot;/&gt;&lt;Line/&gt;&lt;Font color=&quot;#000000&quot; colorSchemeIndex=&quot;2&quot;/&gt;&lt;Shine shininess=&quot;30&quot;/&gt;&lt;/DisplayProperties&gt;&lt;Text&gt;{\rtf1\ansi\ansicpg1252\deff0\deflang1033{\fonttbl{\f0\fnil\fcharset0 Arial;}}&#10;&#10;{\colortbl ;\red0\green0\blue0;}&#10;&#10;\viewkind4\uc1\pard\cf1\fs52\par&#10;&#10;}&lt;/Text&gt;&lt;/Shape&gt;&lt;Shape id=&quot;378&quot; seq=&quot;2&quot; parentGroup=&quot;379&quot; lastGroup=&quot;379&quot; type=&quot;Donut3D&quot;&gt;&lt;Position position=&quot;-131.650208,-88.196724,-31.799295&quot; size=&quot;60.000031,60.000107,15.461826&quot; rotation=&quot;-269.999891,0.000040,89.999846&quot; location=&quot;-131.650208,-92.880859,-12.767273&quot; rotationMatrix=&quot;-0.000001,-0.207913,0.978147,-0.978147,0.203371,0.043228,-0.207914,-0.956772,-0.203370&quot; center=&quot;-2.992050,-2.110929,-22.437107&quot; rightOffset=&quot;-0.000000,-0.666919,-0.141760&quot; topOffset=&quot;-0.000001,0.141760,-0.666920&quot; farOffset=&quot;-0.175703,0.000000,0.000000&quot;/&gt;&lt;DisplayProperties ensureTextContrast=&quot;1&quot;&gt;&lt;Fill color=&quot;#d7ebff&quot;/&gt;&lt;Line/&gt;&lt;Font color=&quot;#000000&quot; colorSchemeIndex=&quot;2&quot;/&gt;&lt;Shine shininess=&quot;30&quot;/&gt;&lt;/DisplayProperties&gt;&lt;Text&gt;{\rtf1\ansi\ansicpg1252\deff0\deflang1033{\fonttbl{\f0\fnil\fcharset0 Arial;}}&#10;&#10;{\colortbl ;\red0\green0\blue0;}&#10;&#10;\viewkind4\uc1\pard\cf1\fs52\par&#10;&#10;}&lt;/Text&gt;&lt;Detail id=&quot;0&quot; h=&quot;0.17281028491012&quot; v=&quot;0.5&quot;/&gt;&lt;/Shape&gt;&lt;Group id=&quot;379&quot; primaryItem=&quot;377&quot; isCurrentlyGrouped=&quot;1&quot; parentGroup=&quot;400&quot; lastGroup=&quot;400&quot;/&gt;&lt;Shape id=&quot;380&quot; parentGroup=&quot;383&quot; lastGroup=&quot;383&quot; type=&quot;RoundedRectangle&quot; useTextTexture=&quot;1&quot;&gt;&lt;Position position=&quot;-124.147507,-219.389816,-31.799009&quot; size=&quot;251.294113,45.716988,14.999936&quot; rotation=&quot;0.000004,0.000060,-63.851244&quot; location=&quot;-124.147507,-221.207001,14.509583&quot; rotationMatrix=&quot;0.440703,-0.878037,-0.186632,0.878037,0.464880,-0.113744,0.186633,-0.113743,0.975823&quot; center=&quot;-2.821534,-5.027432,-23.057035&quot; rightOffset=&quot;1.258479,2.507335,0.532953&quot; topOffset=&quot;-0.466341,0.223947,0.047602&quot; farOffset=&quot;-0.000000,0.035440,-0.166729&quot;/&gt;&lt;DisplayProperties ensureTextContrast=&quot;1&quot;&gt;&lt;Fill color=&quot;#acd5ff&quot; colorBlendFactor=&quot;0.2&quot; color1=&quot;#0080ff&quot; color2=&quot;#d7ebff&quot;/&gt;&lt;Line/&gt;&lt;Font color=&quot;#000000&quot; colorBlendFactor=&quot;0.2&quot; color1=&quot;#000000&quot; colorSchemeIndex1=&quot;2&quot; color2=&quot;#000000&quot; colorSchemeIndex2=&quot;2&quot;/&gt;&lt;/DisplayProperties&gt;&lt;Text&gt;{\rtf1\fbidis\ansi\ansicpg1252\deff0\deflang1033{\fonttbl{\f0\fnil\fcharset0 Arial;}}&#10;{\colortbl ;\red0\green0\blue0;}&#10;\viewkind4\uc1\pard\ltrpar\qc\cf1\fs52    \par&#10;}&lt;/Text&gt;&lt;Detail id=&quot;0&quot; h=&quot;0.166666666666667&quot;/&gt;&lt;/Shape&gt;&lt;Shape id=&quot;381&quot; seq=&quot;1&quot; parentGroup=&quot;383&quot; lastGroup=&quot;383&quot; type=&quot;HorizontalCylinder&quot;&gt;&lt;Position position=&quot;-72.699409,-88.196724,-31.799295&quot; size=&quot;61.848885,29.999998,29.999998&quot; rotation=&quot;0.000000,-0.000003,0.000000&quot; location=&quot;-72.699409,-92.880859,-12.767273&quot; rotationMatrix=&quot;1.000000,0.000000,0.000000,0.000000,1.000000,0.000000,0.000000,-0.000000,1.000000&quot; center=&quot;-1.652259,-2.110929,-22.437107&quot; rightOffset=&quot;0.702828,0.000000,0.000000&quot; topOffset=&quot;0.000000,0.333459,0.070879&quot; farOffset=&quot;0.000000,0.070879,-0.333459&quot;/&gt;&lt;DisplayProperties ensureTextContrast=&quot;1&quot;&gt;&lt;Fill color=&quot;#999999&quot; colorBlendFactor=&quot;0.2&quot; color1=&quot;#999999&quot; color2=&quot;#999999&quot;/&gt;&lt;Line/&gt;&lt;Font color=&quot;#000000&quot; colorBlendFactor=&quot;0.2&quot; color1=&quot;#000000&quot; colorSchemeIndex1=&quot;2&quot; color2=&quot;#000000&quot; colorSchemeIndex2=&quot;2&quot;/&gt;&lt;Shine shininess=&quot;30&quot;/&gt;&lt;/DisplayProperties&gt;&lt;Text&gt;{\rtf1\ansi\ansicpg1252\deff0\deflang1033{\fonttbl{\f0\fnil\fcharset0 Arial;}}&#10;&#10;{\colortbl ;\red0\green0\blue0;}&#10;&#10;\viewkind4\uc1\pard\cf1\fs52\par&#10;&#10;}&lt;/Text&gt;&lt;/Shape&gt;&lt;Shape id=&quot;382&quot; seq=&quot;2&quot; parentGroup=&quot;383&quot; lastGroup=&quot;383&quot; type=&quot;Donut3D&quot;&gt;&lt;Position position=&quot;-72.736420,-88.196724,-31.799295&quot; size=&quot;60.000031,60.000107,15.461811&quot; rotation=&quot;-269.999891,0.000040,89.999846&quot; location=&quot;-72.736420,-92.880859,-12.767273&quot; rotationMatrix=&quot;-0.000001,-0.207913,0.978147,-0.978147,0.203371,0.043228,-0.207914,-0.956772,-0.203370&quot; center=&quot;-1.653100,-2.110929,-22.437107&quot; rightOffset=&quot;-0.000000,-0.666919,-0.141760&quot; topOffset=&quot;-0.000001,0.141760,-0.666920&quot; farOffset=&quot;-0.175702,0.000000,0.000000&quot;/&gt;&lt;DisplayProperties ensureTextContrast=&quot;1&quot;&gt;&lt;Fill color=&quot;#acd5ff&quot; colorBlendFactor=&quot;0.2&quot; color1=&quot;#0080ff&quot; color2=&quot;#d7ebff&quot;/&gt;&lt;Line/&gt;&lt;Font color=&quot;#000000&quot; colorBlendFactor=&quot;0.2&quot; color1=&quot;#000000&quot; colorSchemeIndex1=&quot;2&quot; color2=&quot;#000000&quot; colorSchemeIndex2=&quot;2&quot;/&gt;&lt;Shine shininess=&quot;30&quot;/&gt;&lt;/DisplayProperties&gt;&lt;Text&gt;{\rtf1\ansi\ansicpg1252\deff0\deflang1033{\fonttbl{\f0\fnil\fcharset0 Arial;}}&#10;&#10;{\colortbl ;\red0\green0\blue0;}&#10;&#10;\viewkind4\uc1\pard\cf1\fs52\par&#10;&#10;}&lt;/Text&gt;&lt;Detail id=&quot;0&quot; h=&quot;0.17281028491012&quot; v=&quot;0.5&quot;/&gt;&lt;/Shape&gt;&lt;Group id=&quot;383&quot; seq=&quot;1&quot; primaryItem=&quot;381&quot; isCurrentlyGrouped=&quot;1&quot; parentGroup=&quot;400&quot; lastGroup=&quot;400&quot;/&gt;&lt;Shape id=&quot;384&quot; parentGroup=&quot;387&quot; lastGroup=&quot;387&quot; type=&quot;RoundedRectangle&quot; useTextTexture=&quot;1&quot;&gt;&lt;Position position=&quot;-65.207031,-219.389816,-31.799009&quot; size=&quot;251.294159,45.716988,14.999937&quot; rotation=&quot;0.000014,0.000064,-63.851258&quot; location=&quot;-65.207031,-221.207001,14.509583&quot; rotationMatrix=&quot;0.440703,-0.878037,-0.186632,0.878037,0.464880,-0.113744,0.186633,-0.113743,0.975823&quot; center=&quot;-1.481978,-5.027432,-23.057035&quot; rightOffset=&quot;1.258478,2.507336,0.532953&quot; topOffset=&quot;-0.466341,0.223947,0.047602&quot; farOffset=&quot;-0.000000,0.035440,-0.166729&quot;/&gt;&lt;DisplayProperties ensureTextContrast=&quot;1&quot;&gt;&lt;Fill color=&quot;#81c0ff&quot; colorBlendFactor=&quot;0.4&quot; color1=&quot;#0080ff&quot; color2=&quot;#d7ebff&quot;/&gt;&lt;Line/&gt;&lt;Font color=&quot;#000000&quot; colorBlendFactor=&quot;0.4&quot; color1=&quot;#000000&quot; colorSchemeIndex1=&quot;2&quot; color2=&quot;#000000&quot; colorSchemeIndex2=&quot;2&quot;/&gt;&lt;/DisplayProperties&gt;&lt;Text&gt;{\rtf1\fbidis\ansi\ansicpg1252\deff0\deflang1033{\fonttbl{\f0\fnil\fcharset0 Arial;}}&#10;{\colortbl ;\red0\green0\blue0;}&#10;\viewkind4\uc1\pard\ltrpar\qc\cf1\fs52   \par&#10;}&lt;/Text&gt;&lt;Detail id=&quot;0&quot; h=&quot;0.166666666666667&quot;/&gt;&lt;/Shape&gt;&lt;Shape id=&quot;385&quot; seq=&quot;1&quot; parentGroup=&quot;387&quot; lastGroup=&quot;387&quot; type=&quot;HorizontalCylinder&quot;&gt;&lt;Position position=&quot;-13.759035,-88.196724,-31.799295&quot; size=&quot;61.848923,29.999998,30.000000&quot; rotation=&quot;0.000000,-0.000004,0.000000&quot; location=&quot;-13.759035,-92.880859,-12.767273&quot; rotationMatrix=&quot;1.000000,0.000000,0.000000,0.000000,1.000000,0.000000,0.000000,-0.000000,1.000000&quot; center=&quot;-0.312705,-2.110929,-22.437107&quot; rightOffset=&quot;0.702829,0.000000,0.000000&quot; topOffset=&quot;0.000000,0.333459,0.070879&quot; farOffset=&quot;0.000000,0.070879,-0.333459&quot;/&gt;&lt;DisplayProperties ensureTextContrast=&quot;1&quot;&gt;&lt;Fill color=&quot;#999999&quot; colorBlendFactor=&quot;0.4&quot; color1=&quot;#999999&quot; color2=&quot;#999999&quot;/&gt;&lt;Line/&gt;&lt;Font color=&quot;#000000&quot; colorBlendFactor=&quot;0.4&quot; color1=&quot;#000000&quot; colorSchemeIndex1=&quot;2&quot; color2=&quot;#000000&quot; colorSchemeIndex2=&quot;2&quot;/&gt;&lt;Shine shininess=&quot;30&quot;/&gt;&lt;/DisplayProperties&gt;&lt;Text&gt;{\rtf1\ansi\ansicpg1252\deff0\deflang1033{\fonttbl{\f0\fnil\fcharset0 Arial;}}&#10;&#10;{\colortbl ;\red0\green0\blue0;}&#10;&#10;\viewkind4\uc1\pard\cf1\fs52\par&#10;&#10;}&lt;/Text&gt;&lt;/Shape&gt;&lt;Shape id=&quot;386&quot; seq=&quot;2&quot; parentGroup=&quot;387&quot; lastGroup=&quot;387&quot; type=&quot;Donut3D&quot;&gt;&lt;Position position=&quot;-13.795982,-88.196724,-31.799295&quot; size=&quot;60.000031,60.000107,15.461826&quot; rotation=&quot;-269.999919,0.000040,89.999846&quot; location=&quot;-13.795982,-92.880859,-12.767273&quot; rotationMatrix=&quot;-0.000001,-0.207913,0.978147,-0.978147,0.203371,0.043227,-0.207914,-0.956772,-0.203370&quot; center=&quot;-0.313545,-2.110929,-22.437107&quot; rightOffset=&quot;-0.000000,-0.666919,-0.141760&quot; topOffset=&quot;-0.000001,0.141760,-0.666920&quot; farOffset=&quot;-0.175703,0.000000,0.000000&quot;/&gt;&lt;DisplayProperties ensureTextContrast=&quot;1&quot;&gt;&lt;Fill color=&quot;#81c0ff&quot; colorBlendFactor=&quot;0.4&quot; color1=&quot;#0080ff&quot; color2=&quot;#d7ebff&quot;/&gt;&lt;Line/&gt;&lt;Font color=&quot;#000000&quot; colorBlendFactor=&quot;0.4&quot; color1=&quot;#000000&quot; colorSchemeIndex1=&quot;2&quot; color2=&quot;#000000&quot; colorSchemeIndex2=&quot;2&quot;/&gt;&lt;Shine shininess=&quot;30&quot;/&gt;&lt;/DisplayProperties&gt;&lt;Text&gt;{\rtf1\ansi\ansicpg1252\deff0\deflang1033{\fonttbl{\f0\fnil\fcharset0 Arial;}}&#10;&#10;{\colortbl ;\red0\green0\blue0;}&#10;&#10;\viewkind4\uc1\pard\cf1\fs52\par&#10;&#10;}&lt;/Text&gt;&lt;Detail id=&quot;0&quot; h=&quot;0.17281028491012&quot; v=&quot;0.5&quot;/&gt;&lt;/Shape&gt;&lt;Group id=&quot;387&quot; seq=&quot;2&quot; primaryItem=&quot;385&quot; isCurrentlyGrouped=&quot;1&quot; parentGroup=&quot;400&quot; lastGroup=&quot;400&quot;/&gt;&lt;Shape id=&quot;388&quot; parentGroup=&quot;391&quot; lastGroup=&quot;391&quot; type=&quot;RoundedRectangle&quot; useTextTexture=&quot;1&quot;&gt;&lt;Position position=&quot;-6.266653,-219.389816,-31.799009&quot; size=&quot;251.294098,45.716991,14.999937&quot; rotation=&quot;0.000008,0.000060,-63.851258&quot; location=&quot;-6.266653,-221.207001,14.509583&quot; rotationMatrix=&quot;0.440703,-0.878037,-0.186632,0.878037,0.464880,-0.113744,0.186633,-0.113743,0.975823&quot; center=&quot;-0.142424,-5.027432,-23.057035&quot; rightOffset=&quot;1.258478,2.507335,0.532953&quot; topOffset=&quot;-0.466341,0.223947,0.047602&quot; farOffset=&quot;-0.000000,0.035440,-0.166729&quot;/&gt;&lt;DisplayProperties ensureTextContrast=&quot;1&quot;&gt;&lt;Fill color=&quot;#56aaff&quot; colorBlendFactor=&quot;0.6&quot; color1=&quot;#0080ff&quot; color2=&quot;#d7ebff&quot;/&gt;&lt;Line/&gt;&lt;Font color=&quot;#000000&quot; colorBlendFactor=&quot;0.6&quot; color1=&quot;#000000&quot; colorSchemeIndex1=&quot;2&quot; color2=&quot;#000000&quot; colorSchemeIndex2=&quot;2&quot;/&gt;&lt;/DisplayProperties&gt;&lt;Text&gt;{\rtf1\fbidis\ansi\ansicpg1252\deff0\deflang1033{\fonttbl{\f0\fnil\fcharset0 Arial;}}&#10;{\colortbl ;\red0\green0\blue0;}&#10;\viewkind4\uc1\pard\ltrpar\qc\cf1\fs52   \par&#10;}&lt;/Text&gt;&lt;Detail id=&quot;0&quot; h=&quot;0.166666666666667&quot;/&gt;&lt;/Shape&gt;&lt;Shape id=&quot;389&quot; seq=&quot;1&quot; parentGroup=&quot;391&quot; lastGroup=&quot;391&quot; type=&quot;HorizontalCylinder&quot;&gt;&lt;Position position=&quot;45.181400,-88.196724,-31.799295&quot; size=&quot;61.848942,29.999998,29.999998&quot; rotation=&quot;0.000000,-0.000003,0.000000&quot; location=&quot;45.181400,-92.880859,-12.767273&quot; rotationMatrix=&quot;1.000000,0.000000,0.000000,0.000000,1.000000,0.000000,0.000000,-0.000000,1.000000&quot; center=&quot;1.026850,-2.110929,-22.437107&quot; rightOffset=&quot;0.702829,0.000000,0.000000&quot; topOffset=&quot;0.000000,0.333459,0.070879&quot; farOffset=&quot;0.000000,0.070879,-0.333459&quot;/&gt;&lt;DisplayProperties ensureTextContrast=&quot;1&quot;&gt;&lt;Fill color=&quot;#999999&quot; colorBlendFactor=&quot;0.6&quot; color1=&quot;#999999&quot; color2=&quot;#999999&quot;/&gt;&lt;Line/&gt;&lt;Font color=&quot;#000000&quot; colorBlendFactor=&quot;0.6&quot; color1=&quot;#000000&quot; colorSchemeIndex1=&quot;2&quot; color2=&quot;#000000&quot; colorSchemeIndex2=&quot;2&quot;/&gt;&lt;Shine shininess=&quot;30&quot;/&gt;&lt;/DisplayProperties&gt;&lt;Text&gt;{\rtf1\ansi\ansicpg1252\deff0\deflang1033{\fonttbl{\f0\fnil\fcharset0 Arial;}}&#10;&#10;{\colortbl ;\red0\green0\blue0;}&#10;&#10;\viewkind4\uc1\pard\cf1\fs52\par&#10;&#10;}&lt;/Text&gt;&lt;/Shape&gt;&lt;Shape id=&quot;390&quot; seq=&quot;2&quot; parentGroup=&quot;391&quot; lastGroup=&quot;391&quot; type=&quot;Donut3D&quot;&gt;&lt;Position position=&quot;45.144440,-88.196724,-31.799295&quot; size=&quot;60.000031,60.000107,15.461826&quot; rotation=&quot;-269.999891,0.000040,89.999846&quot; location=&quot;45.144440,-92.880859,-12.767273&quot; rotationMatrix=&quot;-0.000001,-0.207913,0.978147,-0.978147,0.203371,0.043228,-0.207914,-0.956772,-0.203370&quot; center=&quot;1.026010,-2.110929,-22.437107&quot; rightOffset=&quot;-0.000000,-0.666919,-0.141760&quot; topOffset=&quot;-0.000001,0.141760,-0.666920&quot; farOffset=&quot;-0.175703,0.000000,0.000000&quot;/&gt;&lt;DisplayProperties ensureTextContrast=&quot;1&quot;&gt;&lt;Fill color=&quot;#56aaff&quot; colorBlendFactor=&quot;0.6&quot; color1=&quot;#0080ff&quot; color2=&quot;#d7ebff&quot;/&gt;&lt;Line/&gt;&lt;Font color=&quot;#000000&quot; colorBlendFactor=&quot;0.6&quot; color1=&quot;#000000&quot; colorSchemeIndex1=&quot;2&quot; color2=&quot;#000000&quot; colorSchemeIndex2=&quot;2&quot;/&gt;&lt;Shine shininess=&quot;30&quot;/&gt;&lt;/DisplayProperties&gt;&lt;Text&gt;{\rtf1\ansi\ansicpg1252\deff0\deflang1033{\fonttbl{\f0\fnil\fcharset0 Arial;}}&#10;&#10;{\colortbl ;\red0\green0\blue0;}&#10;&#10;\viewkind4\uc1\pard\cf1\fs52\par&#10;&#10;}&lt;/Text&gt;&lt;Detail id=&quot;0&quot; h=&quot;0.17281028491012&quot; v=&quot;0.5&quot;/&gt;&lt;/Shape&gt;&lt;Group id=&quot;391&quot; seq=&quot;3&quot; primaryItem=&quot;389&quot; isCurrentlyGrouped=&quot;1&quot; parentGroup=&quot;400&quot; lastGroup=&quot;400&quot;/&gt;&lt;Shape id=&quot;392&quot; parentGroup=&quot;395&quot; lastGroup=&quot;395&quot; type=&quot;RoundedRectangle&quot; useTextTexture=&quot;1&quot;&gt;&lt;Position position=&quot;52.673836,-219.389816,-31.799009&quot; size=&quot;251.294159,45.717018,14.999937&quot; rotation=&quot;-0.000001,0.000060,-63.851252&quot; location=&quot;52.673836,-221.207001,14.509583&quot; rotationMatrix=&quot;0.440703,-0.878037,-0.186633,0.878037,0.464880,-0.113744,0.186633,-0.113743,0.975823&quot; center=&quot;1.197133,-5.027432,-23.057035&quot; rightOffset=&quot;1.258479,2.507336,0.532953&quot; topOffset=&quot;-0.466341,0.223947,0.047602&quot; farOffset=&quot;0.000000,0.035440,-0.166729&quot;/&gt;&lt;DisplayProperties ensureTextContrast=&quot;1&quot;&gt;&lt;Fill color=&quot;#2a95ff&quot; colorBlendFactor=&quot;0.8&quot; color1=&quot;#0080ff&quot; color2=&quot;#d7ebff&quot;/&gt;&lt;Line/&gt;&lt;Font color=&quot;#000000&quot; colorBlendFactor=&quot;0.8&quot; color1=&quot;#000000&quot; colorSchemeIndex1=&quot;2&quot; color2=&quot;#000000&quot; colorSchemeIndex2=&quot;2&quot;/&gt;&lt;/DisplayProperties&gt;&lt;Text&gt;{\rtf1\fbidis\ansi\ansicpg1252\deff0\deflang1033{\fonttbl{\f0\fnil\fcharset0 Arial;}}&#10;{\colortbl ;\red0\green0\blue0;}&#10;\viewkind4\uc1\pard\ltrpar\qc\cf1\fs52  \par&#10;}&lt;/Text&gt;&lt;Detail id=&quot;0&quot; h=&quot;0.166666666666667&quot;/&gt;&lt;/Shape&gt;&lt;Shape id=&quot;393&quot; seq=&quot;1&quot; parentGroup=&quot;395&quot; lastGroup=&quot;395&quot; type=&quot;HorizontalCylinder&quot;&gt;&lt;Position position=&quot;104.121864,-88.196701,-31.799290&quot; size=&quot;61.848900,29.999998,29.999998&quot; rotation=&quot;0.000000,-0.000003,0.000000&quot; location=&quot;104.121864,-92.880836,-12.767273&quot; rotationMatrix=&quot;1.000000,0.000000,0.000000,0.000000,1.000000,0.000000,0.000000,-0.000000,1.000000&quot; center=&quot;2.366406,-2.110928,-22.437107&quot; rightOffset=&quot;0.702828,0.000000,0.000000&quot; topOffset=&quot;0.000000,0.333459,0.070879&quot; farOffset=&quot;0.000000,0.070879,-0.333459&quot;/&gt;&lt;DisplayProperties ensureTextContrast=&quot;1&quot;&gt;&lt;Fill color=&quot;#999999&quot; colorBlendFactor=&quot;0.8&quot; color1=&quot;#999999&quot; color2=&quot;#999999&quot;/&gt;&lt;Line/&gt;&lt;Font color=&quot;#000000&quot; colorBlendFactor=&quot;0.8&quot; color1=&quot;#000000&quot; colorSchemeIndex1=&quot;2&quot; color2=&quot;#000000&quot; colorSchemeIndex2=&quot;2&quot;/&gt;&lt;Shine shininess=&quot;30&quot;/&gt;&lt;/DisplayProperties&gt;&lt;Text&gt;{\rtf1\ansi\ansicpg1252\deff0\deflang1033{\fonttbl{\f0\fnil\fcharset0 Arial;}}&#10;&#10;{\colortbl ;\red0\green0\blue0;}&#10;&#10;\viewkind4\uc1\pard\cf1\fs52\par&#10;&#10;}&lt;/Text&gt;&lt;/Shape&gt;&lt;Shape id=&quot;394&quot; seq=&quot;2&quot; parentGroup=&quot;395&quot; lastGroup=&quot;395&quot; type=&quot;Donut3D&quot;&gt;&lt;Position position=&quot;104.084869,-88.196701,-31.799290&quot; size=&quot;60.000031,60.000107,15.461784&quot; rotation=&quot;-269.999919,0.000040,89.999846&quot; location=&quot;104.084869,-92.880836,-12.767273&quot; rotationMatrix=&quot;-0.000001,-0.207913,0.978147,-0.978147,0.203371,0.043227,-0.207914,-0.956772,-0.203370&quot; center=&quot;2.365565,-2.110928,-22.437107&quot; rightOffset=&quot;-0.000000,-0.666919,-0.141760&quot; topOffset=&quot;-0.000001,0.141760,-0.666920&quot; farOffset=&quot;-0.175702,0.000000,0.000000&quot;/&gt;&lt;DisplayProperties ensureTextContrast=&quot;1&quot;&gt;&lt;Fill color=&quot;#2a95ff&quot; colorBlendFactor=&quot;0.8&quot; color1=&quot;#0080ff&quot; color2=&quot;#d7ebff&quot;/&gt;&lt;Line/&gt;&lt;Font color=&quot;#000000&quot; colorBlendFactor=&quot;0.8&quot; color1=&quot;#000000&quot; colorSchemeIndex1=&quot;2&quot; color2=&quot;#000000&quot; colorSchemeIndex2=&quot;2&quot;/&gt;&lt;Shine shininess=&quot;30&quot;/&gt;&lt;/DisplayProperties&gt;&lt;Text&gt;{\rtf1\ansi\ansicpg1252\deff0\deflang1033{\fonttbl{\f0\fnil\fcharset0 Arial;}}&#10;&#10;{\colortbl ;\red0\green0\blue0;}&#10;&#10;\viewkind4\uc1\pard\cf1\fs52\par&#10;&#10;}&lt;/Text&gt;&lt;Detail id=&quot;0&quot; h=&quot;0.17281028491012&quot; v=&quot;0.5&quot;/&gt;&lt;/Shape&gt;&lt;Group id=&quot;395&quot; seq=&quot;4&quot; primaryItem=&quot;393&quot; isCurrentlyGrouped=&quot;1&quot; parentGroup=&quot;400&quot; lastGroup=&quot;400&quot;/&gt;&lt;Shape id=&quot;396&quot; parentGroup=&quot;399&quot; lastGroup=&quot;399&quot; type=&quot;RoundedRectangle&quot; useTextTexture=&quot;1&quot;&gt;&lt;Position position=&quot;111.614288,-219.389816,-31.799009&quot; size=&quot;251.294174,45.717010,14.999937&quot; rotation=&quot;-0.000000,0.000058,-63.851242&quot; location=&quot;111.614288,-221.207001,14.509583&quot; rotationMatrix=&quot;0.440703,-0.878037,-0.186633,0.878037,0.464880,-0.113744,0.186633,-0.113743,0.975823&quot; center=&quot;2.536688,-5.027432,-23.057035&quot; rightOffset=&quot;1.258479,2.507336,0.532953&quot; topOffset=&quot;-0.466341,0.223947,0.047602&quot; farOffset=&quot;0.000000,0.035440,-0.166729&quot;/&gt;&lt;DisplayProperties ensureTextContrast=&quot;1&quot;&gt;&lt;Fill color=&quot;#0080ff&quot;/&gt;&lt;Line/&gt;&lt;Font color=&quot;#000000&quot; colorSchemeIndex=&quot;2&quot;/&gt;&lt;/DisplayProperties&gt;&lt;Text&gt;{\rtf1\fbidis\ansi\ansicpg1252\deff0\deflang1033{\fonttbl{\f0\fnil\fcharset0 Arial;}}&#10;{\colortbl ;\red0\green0\blue0;}&#10;\viewkind4\uc1\pard\ltrpar\qc\cf1\fs52   \par&#10;}&lt;/Text&gt;&lt;Detail id=&quot;0&quot; h=&quot;0.166666666666667&quot;/&gt;&lt;/Shape&gt;&lt;Shape id=&quot;397&quot; seq=&quot;1&quot; parentGroup=&quot;399&quot; lastGroup=&quot;399&quot; type=&quot;HorizontalCylinder&quot;&gt;&lt;Position position=&quot;163.062363,-88.196701,-31.799290&quot; size=&quot;61.848900,29.999998,29.999998&quot; rotation=&quot;0.000000,-0.000003,0.000000&quot; location=&quot;163.062363,-92.880836,-12.767273&quot; rotationMatrix=&quot;1.000000,0.000000,0.000000,0.000000,1.000000,0.000000,0.000000,-0.000000,1.000000&quot; center=&quot;3.705963,-2.110928,-22.437107&quot; rightOffset=&quot;0.702828,0.000000,0.000000&quot; topOffset=&quot;0.000000,0.333459,0.070879&quot; farOffset=&quot;0.000000,0.070879,-0.333459&quot;/&gt;&lt;DisplayProperties ensureTextContrast=&quot;1&quot;&gt;&lt;Fill color=&quot;#999999&quot;/&gt;&lt;Line/&gt;&lt;Font color=&quot;#000000&quot; colorSchemeIndex=&quot;2&quot;/&gt;&lt;Shine shininess=&quot;30&quot;/&gt;&lt;/DisplayProperties&gt;&lt;Text&gt;{\rtf1\ansi\ansicpg1252\deff0\deflang1033{\fonttbl{\f0\fnil\fcharset0 Arial;}}&#10;&#10;{\colortbl ;\red0\green0\blue0;}&#10;&#10;\viewkind4\uc1\pard\cf1\fs52\par&#10;&#10;}&lt;/Text&gt;&lt;/Shape&gt;&lt;Shape id=&quot;398&quot; seq=&quot;2&quot; parentGroup=&quot;399&quot; lastGroup=&quot;399&quot; type=&quot;Donut3D&quot;&gt;&lt;Position position=&quot;163.025345,-88.196701,-31.799290&quot; size=&quot;60.000031,60.000107,15.461784&quot; rotation=&quot;-269.999891,0.000040,89.999846&quot; location=&quot;163.025345,-92.880836,-12.767273&quot; rotationMatrix=&quot;-0.000001,-0.207913,0.978147,-0.978147,0.203371,0.043228,-0.207914,-0.956772,-0.203370&quot; center=&quot;3.705122,-2.110928,-22.437107&quot; rightOffset=&quot;-0.000000,-0.666919,-0.141760&quot; topOffset=&quot;-0.000001,0.141760,-0.666920&quot; farOffset=&quot;-0.175702,0.000000,0.000000&quot;/&gt;&lt;DisplayProperties ensureTextContrast=&quot;1&quot;&gt;&lt;Fill color=&quot;#0080ff&quot;/&gt;&lt;Line/&gt;&lt;Font color=&quot;#000000&quot; colorSchemeIndex=&quot;2&quot;/&gt;&lt;Shine shininess=&quot;30&quot;/&gt;&lt;/DisplayProperties&gt;&lt;Text&gt;{\rtf1\ansi\ansicpg1252\deff0\deflang1033{\fonttbl{\f0\fnil\fcharset0 Arial;}}&#10;&#10;{\colortbl ;\red0\green0\blue0;}&#10;&#10;\viewkind4\uc1\pard\cf1\fs52\par&#10;&#10;}&lt;/Text&gt;&lt;Detail id=&quot;0&quot; h=&quot;0.17281028491012&quot; v=&quot;0.5&quot;/&gt;&lt;/Shape&gt;&lt;Group id=&quot;399&quot; seq=&quot;5&quot; primaryItem=&quot;397&quot; isCurrentlyGrouped=&quot;1&quot; parentGroup=&quot;400&quot; lastGroup=&quot;400&quot;/&gt;&lt;List id=&quot;400&quot; primaryItem=&quot;379&quot; isCurrentlyGrouped=&quot;1&quot; isHorizontal=&quot;1&quot; gap=&quot;-98.000000,0.000000,0.000000&quot; sizeIncrease=&quot;0.000000,0.000000,0.000000&quot; itemRotation=&quot;0.000000,0.000000,0.000000&quot; fixedItem=&quot;1&quot;/&gt;&lt;/Scene&gt;&lt;/Perspector&gt;&#10;"/>
  <p:tag name="PERSPECTOR-QUALITYLEVEL" val="3"/>
  <p:tag name="PERSPECTOR-TYPE" val="BM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234&quot; frameTop=&quot;253.566696166992&quot; scaleX=&quot;0.76132131840824&quot; scaleY=&quot;0.654033387644974&quot; frameWidth=&quot;510&quot; frameHeight=&quot;310.433319091797&quot; frameOrientationIsPortrait=&quot;0&quot; light1Strength=&quot;0.3&quot; light1Direction=&quot;0.000000,1.000000,1.000000&quot; light2Strength=&quot;0&quot; light3Strength=&quot;0&quot; light4Strength=&quot;0&quot; lightDirectionY=&quot;1&quot;&gt;&lt;Camera modelViewMatrix=&quot;1.000000,0.000000,0.000000,0.000000,0.000000,1.000000,0.000000,0.000000,0.000000,0.000000,1.000000,0.000000,0.000000,0.369705,0.000008,1.000000&quot;/&gt;&lt;BaseCamera modelViewMatrix=&quot;1.000000,0.000000,0.000000,0.000000,0.000000,1.000000,0.000000,0.000000,0.000000,0.000000,1.000000,0.000000,0.000000,0.369705,0.000000,1.000000&quot;/&gt;&lt;AnimationEffect type=&quot;spinLeft&quot; duration=&quot;5&quot;/&gt;&lt;DefaultTextFormat&gt;{\rtf1\fbidis\ansi\ansicpg1252\deff0\deflang1033{\fonttbl{\f0\fnil\fcharset178{\*\fname Arial;}Arial (Arabic);}{\f1\fnil\fcharset0 Arial;}}&#10;{\colortbl ;\red0\green0\blue0;}&#10;\viewkind4\uc1\pard\ltrpar\qc\cf1\lang1065\f0\rtlch\fs36\'c8\'c7\'e4\'98\'cf\'c7\'d1\'ed \'c7\'e1\'98\'ca\'d1\'e6\'e4\'ed\'98\'ed\lang1033\f1\ltrch\par&#10;}&#10;&lt;/DefaultTextFormat&gt;&lt;Shape id=&quot;1&quot; type=&quot;HorizontalCylinder&quot; useTextTexture=&quot;1&quot;&gt;&lt;Position position=&quot;0.000000,0.000000,0.000000&quot; size=&quot;349.999908,100.000000,99.999916&quot; rotation=&quot;0.000000,0.000029,-90.000003&quot; location=&quot;0.000000,0.000000,0.000000&quot; rotationMatrix=&quot;-0.000000,-0.978148,-0.207912,0.978148,0.043227,-0.203369,0.207912,-0.203368,0.956773&quot; center=&quot;0.000000,0.000000,-22.727272&quot; rightOffset=&quot;-0.000000,3.890358,0.826923&quot; topOffset=&quot;-1.136364,-0.000000,-0.000000&quot; farOffset=&quot;0.000000,0.236264,-1.111530&quot;/&gt;&lt;DisplayProperties&gt;&lt;Fill color=&quot;#d7ebff&quot;/&gt;&lt;Line/&gt;&lt;Font color=&quot;#000000&quot; colorSchemeIndex=&quot;2&quot;/&gt;&lt;/DisplayProperties&gt;&lt;Text&gt;{\rtf1\fbidis\ansi\ansicpg1252\deff0\deflang1033{\fonttbl{\f0\fnil\fcharset0 Arial;}}&#10;{\colortbl ;\red0\green0\blue0;}&#10;\viewkind4\uc1\pard\ltrpar\qc\cf1\fs80  \par&#10;}&lt;/Text&gt;&lt;/Shape&gt;&lt;Shape id=&quot;5&quot; parentGroup=&quot;91&quot; lastGroup=&quot;91&quot; type=&quot;Slice&quot; useTextTexture=&quot;1&quot;&gt;&lt;Position position=&quot;-0.000656,90.011337,-0.000818&quot; size=&quot;549.999268,35.000008,549.999512&quot; rotation=&quot;-129.999902,0.000251,0.000000&quot; location=&quot;-0.000656,88.044205,-18.715210&quot; rotationMatrix=&quot;-0.642786,0.159266,-0.749306,-0.159270,0.928988,0.334087,0.749306,0.334088,-0.571775&quot; center=&quot;-0.000015,2.001005,-22.301928&quot; rightOffset=&quot;-4.017409,-0.995435,4.683154&quot; topOffset=&quot;-0.000001,0.389036,0.082691&quot; farOffset=&quot;4.787781,-0.835240,3.929626&quot;/&gt;&lt;DisplayProperties&gt;&lt;Fill color=&quot;#d7ebff&quot;/&gt;&lt;Line/&gt;&lt;Font color=&quot;#000000&quot; colorSchemeIndex=&quot;2&quot;/&gt;&lt;/DisplayProperties&gt;&lt;Text&gt;{\rtf1\fbidis\ansi\ansicpg1252\deff0\deflang1033{\fonttbl{\f0\fnil\fprq2\fcharset178 2  Badr;}{\f1\fnil\fcharset0 Arial;}}&#10;{\colortbl ;\red0\green0\blue0;}&#10;\viewkind4\uc1\pard\ltrpar\qc\cf1\lang1065\f0\rtlch\fs56\'c8\'c7\'e4\'98\'cf\'c7\'d1\'ed \'c7\'e1\'98\'ca\'d1\'e6\'e4\'ed\'98\'ed\lang1033\f1\ltrch\par&#10;}&lt;/Text&gt;&lt;Detail id=&quot;0&quot; h=&quot;7.64781698687762E-08&quot; d=&quot;0.500276546856825&quot;/&gt;&lt;Detail id=&quot;1&quot; h=&quot;0.999999849599328&quot; d=&quot;0.500387815225554&quot;/&gt;&lt;/Shape&gt;&lt;Shape id=&quot;19&quot; seq=&quot;1&quot; parentGroup=&quot;91&quot; lastGroup=&quot;91&quot; type=&quot;Box&quot; useTextTexture=&quot;1&quot;&gt;&lt;Position position=&quot;-0.000656,90.011337,-0.000818&quot; size=&quot;535.998840,28.000029,1.999220&quot; rotation=&quot;49.999882,0.000025,0.000000&quot; location=&quot;-0.000656,88.044205,-18.715210&quot; rotationMatrix=&quot;0.642789,-0.159269,0.749303,0.159269,0.984559,0.072645,-0.749303,0.072646,0.658230&quot; center=&quot;-0.000015,2.001005,-22.301928&quot; rightOffset=&quot;3.915162,0.970093,-4.563928&quot; topOffset=&quot;0.000000,0.311229,0.066154&quot; farOffset=&quot;-0.017403,0.003036,-0.014284&quot;/&gt;&lt;DisplayProperties&gt;&lt;Fill color=&quot;#fdfeff&quot; colorLighter=&quot;0.5&quot;/&gt;&lt;Line/&gt;&lt;Font color=&quot;#000000&quot; colorSchemeIndex=&quot;2&quot;/&gt;&lt;/DisplayProperties&gt;&lt;Text&gt;{\rtf1\fbidis\ansi\ansicpg1252\deff0\deflang1033{\fonttbl{\f0\fnil\fprq2\fcharset0 2  Badr;}{\f1\fnil\fprq2\fcharset178 2  Badr;}{\f2\fnil\fcharset0 Arial;}}&#10;{\colortbl ;\red0\green0\blue0;}&#10;\viewkind4\uc1\pard\ltrpar\qr\cf1\lang1065\f0\fs52  \f1\rtlch\'c8\'c7\'e4\'98\'cf\'c7\'d1\'ed \'c7\'e1\'98\'ca\'d1\'e6\'e4\'ed\'98\'ed\lang1033\f2\ltrch\par&#10;}&lt;/Text&gt;&lt;/Shape&gt;&lt;List id=&quot;21&quot; primaryItem=&quot;20&quot; isCurrentlyGrouped=&quot;0&quot; isVertical=&quot;1&quot; gap=&quot;0.000000,10.000000,0.000000&quot; sizeIncrease=&quot;0.000000,0.000000,0.000000&quot; itemRotation=&quot;0.000000,-30.000000,0.000000&quot; fixedItem=&quot;1&quot;/&gt;&lt;Group id=&quot;91&quot; primaryItem=&quot;19&quot; isCurrentlyGrouped=&quot;1&quot; parentGroup=&quot;92&quot; lastGroup=&quot;92&quot;/&gt;&lt;List id=&quot;92&quot; primaryItem=&quot;91&quot; isCurrentlyGrouped=&quot;1&quot; isVertical=&quot;1&quot; gap=&quot;0.000000,10.000000,0.000000&quot; sizeIncrease=&quot;0.000000,0.000000,0.000000&quot; itemRotation=&quot;0.000000,-25.000000,0.000000&quot; fixedItem=&quot;1&quot;/&gt;&lt;Shape id=&quot;138&quot; parentGroup=&quot;140&quot; lastGroup=&quot;140&quot; type=&quot;Slice&quot; useTextTexture=&quot;1&quot;&gt;&lt;Position position=&quot;-0.000546,45.007690,-0.000728&quot; size=&quot;549.999451,34.999947,549.999634&quot; rotation=&quot;-154.999997,-0.000203,0.000000&quot; location=&quot;-0.000546,44.024014,-9.358337&quot; rotationMatrix=&quot;-0.906308,0.087869,-0.413383,-0.087867,0.917594,0.387686,0.413383,0.387686,-0.823902&quot; center=&quot;-0.000012,1.000546,-22.514584&quot; rightOffset=&quot;-5.664418,-0.549170,2.583642&quot; topOffset=&quot;0.000001,0.389035,0.082693&quot; farOffset=&quot;2.641363,-1.177721,5.540634&quot;/&gt;&lt;DisplayProperties&gt;&lt;Fill color=&quot;#a1d0ff&quot; colorBlendFactor=&quot;0.25&quot; color1=&quot;#0080ff&quot; color2=&quot;#d7ebff&quot;/&gt;&lt;Line/&gt;&lt;Font color=&quot;#000000&quot; colorBlendFactor=&quot;0.25&quot; color1=&quot;#000000&quot; colorSchemeIndex1=&quot;2&quot; color2=&quot;#000000&quot; colorSchemeIndex2=&quot;2&quot;/&gt;&lt;/DisplayProperties&gt;&lt;Text&gt;{\rtf1\fbidis\ansi\ansicpg1252\deff0\deflang1033{\fonttbl{\f0\fnil\fprq2\fcharset178 2  Badr;}{\f1\fnil\fcharset0 Arial;}}&#10;{\colortbl ;\red0\green0\blue0;}&#10;\viewkind4\uc1\pard\ltrpar\qc\cf1\lang1065\f0\rtlch\fs56\'c8\'ed\'e3\'e5 \'c7\'e1\'98\'ca\'d1\'e6\'e4\'ed\'98\'ed\lang1033\f1\ltrch\par&#10;}&lt;/Text&gt;&lt;Detail id=&quot;0&quot; h=&quot;7.64781698687762E-08&quot; d=&quot;0.500276546856825&quot;/&gt;&lt;Detail id=&quot;1&quot; h=&quot;0.999999849599328&quot; d=&quot;0.500387815225554&quot;/&gt;&lt;/Shape&gt;&lt;Shape id=&quot;139&quot; seq=&quot;1&quot; parentGroup=&quot;140&quot; lastGroup=&quot;140&quot; type=&quot;Box&quot; useTextTexture=&quot;1&quot;&gt;&lt;Position position=&quot;-0.000546,45.007690,-0.000728&quot; size=&quot;535.999573,28.000031,2.000146&quot; rotation=&quot;24.999931,0.000542,0.000000&quot; location=&quot;-0.000546,44.024014,-9.358337&quot; rotationMatrix=&quot;0.906308,-0.087863,0.413383,0.087867,0.995950,0.019044,-0.413382,0.019063,0.910358&quot; center=&quot;-0.000012,1.000546,-22.514584&quot; rightOffset=&quot;5.520237,0.535190,-2.517870&quot; topOffset=&quot;0.000001,0.311229,0.066156&quot; farOffset=&quot;-0.009606,0.004283,-0.020149&quot;/&gt;&lt;DisplayProperties ensureTextContrast=&quot;1&quot;&gt;&lt;Fill color=&quot;#fbfdff&quot; colorBlendFactor=&quot;0.25&quot; color1=&quot;#f7fbff&quot; colorLighter1=&quot;0.5&quot; color2=&quot;#fdfeff&quot; colorLighter2=&quot;0.5&quot;/&gt;&lt;Line/&gt;&lt;Font color=&quot;#000000&quot; colorBlendFactor=&quot;0.25&quot; color1=&quot;#000000&quot; colorSchemeIndex1=&quot;2&quot; color2=&quot;#000000&quot; colorSchemeIndex2=&quot;2&quot;/&gt;&lt;/DisplayProperties&gt;&lt;Text&gt;{\rtf1\fbidis\ansi\ansicpg1252\deff0\deflang1033{\fonttbl{\f0\fnil\fprq2\fcharset178 2  Badr;}{\f1\fnil\fcharset0 Arial;}}&#10;{\colortbl ;\red0\green0\blue0;}&#10;\viewkind4\uc1\pard\ltrpar\qr\cf1\lang1065\f0\rtlch\fs52\'c8\'ed\'e3\'e5 \'c7\'e1\'98\'ca\'d1\'e6\'e4\'ed\'98\'ed\lang1033\f1\ltrch\par&#10;}&lt;/Text&gt;&lt;/Shape&gt;&lt;Group id=&quot;140&quot; seq=&quot;1&quot; primaryItem=&quot;139&quot; isCurrentlyGrouped=&quot;1&quot; parentGroup=&quot;92&quot; lastGroup=&quot;92&quot;/&gt;&lt;Shape id=&quot;141&quot; parentGroup=&quot;143&quot; lastGroup=&quot;143&quot; type=&quot;Slice&quot; useTextTexture=&quot;1&quot;&gt;&lt;Position position=&quot;-0.000781,0.003840,-0.000307&quot; size=&quot;549.999756,34.999958,549.999512&quot; rotation=&quot;-180.000032,0.000129,0.000000&quot; location=&quot;-0.000781,0.003692,-0.001099&quot; rotationMatrix=&quot;-1.000000,-0.000000,0.000001,0.000000,0.913546,0.406735,-0.000001,0.406735,-0.913546&quot; center=&quot;-0.000018,0.000084,-22.727247&quot; rightOffset=&quot;-6.249997,0.000001,-0.000003&quot; topOffset=&quot;0.000000,0.389036,0.082691&quot; farOffset=&quot;-0.000004,-1.299433,6.113420&quot;/&gt;&lt;DisplayProperties&gt;&lt;Fill color=&quot;#6bb5ff&quot; colorBlendFactor=&quot;0.5&quot; color1=&quot;#0080ff&quot; color2=&quot;#d7ebff&quot;/&gt;&lt;Line/&gt;&lt;Font color=&quot;#000000&quot; colorBlendFactor=&quot;0.5&quot; color1=&quot;#000000&quot; colorSchemeIndex1=&quot;2&quot; color2=&quot;#000000&quot; colorSchemeIndex2=&quot;2&quot;/&gt;&lt;/DisplayProperties&gt;&lt;Text&gt;{\rtf1\fbidis\ansi\ansicpg1252\deff0\deflang1033{\fonttbl{\f0\fnil\fprq2\fcharset178 2  Badr;}{\f1\fnil\fcharset0 Arial;}}&#10;{\colortbl ;\red0\green0\blue0;}&#10;\viewkind4\uc1\pard\ltrpar\qc\cf1\lang1065\f0\rtlch\fs56\'d3\'e1\'c7\'e3\'ca \'c7\'e1\'98\'ca\'d1\'e6\'e4\'ed\'98\'ed\lang1033\f1\ltrch\par&#10;}&lt;/Text&gt;&lt;Detail id=&quot;0&quot; h=&quot;7.64781698687762E-08&quot; d=&quot;0.500276546856825&quot;/&gt;&lt;Detail id=&quot;1&quot; h=&quot;0.999999849599328&quot; d=&quot;0.500387815225554&quot;/&gt;&lt;/Shape&gt;&lt;Shape id=&quot;142&quot; seq=&quot;1&quot; parentGroup=&quot;143&quot; lastGroup=&quot;143&quot; type=&quot;Box&quot; useTextTexture=&quot;1&quot;&gt;&lt;Position position=&quot;-0.000781,0.003840,-0.000307&quot; size=&quot;535.999756,28.000004,2.000302&quot; rotation=&quot;-0.000098,0.000128,0.000000&quot; location=&quot;-0.000781,0.003692,-0.001099&quot; rotationMatrix=&quot;1.000000,-0.000000,-0.000002,0.000000,1.000000,-0.000002,0.000002,0.000002,1.000000&quot; center=&quot;-0.000018,0.000084,-22.727247&quot; rightOffset=&quot;6.090906,-0.000002,0.000010&quot; topOffset=&quot;-0.000000,0.311229,0.066154&quot; farOffset=&quot;0.000000,0.004726,-0.022234&quot;/&gt;&lt;DisplayProperties ensureTextContrast=&quot;1&quot;&gt;&lt;Fill color=&quot;#fafcff&quot; colorBlendFactor=&quot;0.5&quot; color1=&quot;#f7fbff&quot; colorLighter1=&quot;0.5&quot; color2=&quot;#fdfeff&quot; colorLighter2=&quot;0.5&quot;/&gt;&lt;Line/&gt;&lt;Font color=&quot;#000000&quot; colorBlendFactor=&quot;0.5&quot; color1=&quot;#000000&quot; colorSchemeIndex1=&quot;2&quot; color2=&quot;#000000&quot; colorSchemeIndex2=&quot;2&quot;/&gt;&lt;/DisplayProperties&gt;&lt;Text&gt;{\rtf1\fbidis\ansi\ansicpg1252\deff0\deflang1033{\fonttbl{\f0\fnil\fprq2\fcharset178 2  Badr;}{\f1\fnil\fcharset0 Arial;}}&#10;{\colortbl ;\red0\green0\blue0;}&#10;\viewkind4\uc1\pard\ltrpar\qr\cf1\lang1065\f0\rtlch\fs52\'d3\'e1\'c7\'e3\'ca \'c7\'e1\'98\'ca\'d1\'e6\'e4\'ed\'98\'ed\lang1033\f1\ltrch\par&#10;}&lt;/Text&gt;&lt;/Shape&gt;&lt;Group id=&quot;143&quot; seq=&quot;2&quot; primaryItem=&quot;142&quot; isCurrentlyGrouped=&quot;1&quot; parentGroup=&quot;92&quot; lastGroup=&quot;92&quot;/&gt;&lt;Shape id=&quot;144&quot; parentGroup=&quot;146&quot; lastGroup=&quot;146&quot; type=&quot;Slice&quot; useTextTexture=&quot;1&quot;&gt;&lt;Position position=&quot;-0.000781,-44.998840,-0.000199&quot; size=&quot;549.999695,34.999969,549.999695&quot; rotation=&quot;-205.000017,0.000116,0.000000&quot; location=&quot;-0.000781,-44.015549,9.355591&quot; rotationMatrix=&quot;-0.906308,-0.087866,0.413383,0.087867,0.917596,0.387681,-0.413383,0.387681,-0.823904&quot; center=&quot;-0.000018,-1.000353,-22.939899&quot; rightOffset=&quot;-5.664420,0.549171,-2.583644&quot; topOffset=&quot;0.000000,0.389036,0.082691&quot; farOffset=&quot;-2.641364,-1.177687,5.540641&quot;/&gt;&lt;DisplayProperties&gt;&lt;Fill color=&quot;#359aff&quot; colorBlendFactor=&quot;0.75&quot; color1=&quot;#0080ff&quot; color2=&quot;#d7ebff&quot;/&gt;&lt;Line/&gt;&lt;Font color=&quot;#000000&quot; colorBlendFactor=&quot;0.75&quot; color1=&quot;#000000&quot; colorSchemeIndex1=&quot;2&quot; color2=&quot;#000000&quot; colorSchemeIndex2=&quot;2&quot;/&gt;&lt;/DisplayProperties&gt;&lt;Text&gt;{\rtf1\fbidis\ansi\ansicpg1252\deff0\deflang1033{\fonttbl{\f0\fnil\fprq2\fcharset178 2  Badr;}{\f1\fnil\fcharset0 Arial;}}&#10;{\colortbl ;\red0\green0\blue0;}&#10;\viewkind4\uc1\pard\ltrpar\qc\cf1\lang1065\f0\rtlch\fs56\'c2\'e3\'e6\'d2\'d4 \'c7\'e1\'98\'ca\'d1\'e6\'e4\'ed\'98\'ed\lang1033\f1\ltrch\par&#10;}&lt;/Text&gt;&lt;Detail id=&quot;0&quot; h=&quot;7.64781698687762E-08&quot; d=&quot;0.500276546856825&quot;/&gt;&lt;Detail id=&quot;1&quot; h=&quot;0.999999849599328&quot; d=&quot;0.500387815225554&quot;/&gt;&lt;/Shape&gt;&lt;Shape id=&quot;145&quot; seq=&quot;1&quot; parentGroup=&quot;146&quot; lastGroup=&quot;146&quot; type=&quot;Box&quot; useTextTexture=&quot;1&quot;&gt;&lt;Position position=&quot;-0.000781,-44.998840,-0.000199&quot; size=&quot;535.999390,28.000013,2.000337&quot; rotation=&quot;-25.000096,0.000159,0.000000&quot; location=&quot;-0.000781,-44.015549,9.355591&quot; rotationMatrix=&quot;0.906307,0.087866,-0.413385,-0.087867,0.995950,0.019051,0.413385,0.019057,0.910357&quot; center=&quot;-0.000018,-1.000353,-22.939899&quot; rightOffset=&quot;5.520227,-0.535193,2.517884&quot; topOffset=&quot;-0.000000,0.311229,0.066155&quot; farOffset=&quot;0.009607,0.004283,-0.020151&quot;/&gt;&lt;DisplayProperties ensureTextContrast=&quot;1&quot;&gt;&lt;Fill color=&quot;#f8fbff&quot; colorBlendFactor=&quot;0.75&quot; color1=&quot;#f7fbff&quot; colorLighter1=&quot;0.5&quot; color2=&quot;#fdfeff&quot; colorLighter2=&quot;0.5&quot;/&gt;&lt;Line/&gt;&lt;Font color=&quot;#000000&quot; colorBlendFactor=&quot;0.75&quot; color1=&quot;#000000&quot; colorSchemeIndex1=&quot;2&quot; color2=&quot;#000000&quot; colorSchemeIndex2=&quot;2&quot;/&gt;&lt;/DisplayProperties&gt;&lt;Text&gt;{\rtf1\fbidis\ansi\ansicpg1252\deff0\deflang1033{\fonttbl{\f0\fnil\fprq2\fcharset178 2  Badr;}{\f1\fnil\fcharset0 Arial;}}&#10;{\colortbl ;\red0\green0\blue0;}&#10;\viewkind4\uc1\pard\ltrpar\qr\cf1\lang1065\f0\rtlch\fs52\'c2\'e3\'e6\'d2\'d4 \'c7\'e1\'98\'ca\'d1\'e6\'e4\'ed\'98\'ed\lang1033\f1\ltrch\par&#10;}&lt;/Text&gt;&lt;/Shape&gt;&lt;Group id=&quot;146&quot; seq=&quot;3&quot; primaryItem=&quot;145&quot; isCurrentlyGrouped=&quot;1&quot; parentGroup=&quot;92&quot; lastGroup=&quot;92&quot;/&gt;&lt;Shape id=&quot;150&quot; parentGroup=&quot;152&quot; lastGroup=&quot;152&quot; type=&quot;Slice&quot; useTextTexture=&quot;1&quot;&gt;&lt;Position position=&quot;-0.000709,-90.001778,-0.000081&quot; size=&quot;549.999817,34.999893,549.999817&quot; rotation=&quot;-230.000011,0.000464,0.000000&quot; location=&quot;-0.000709,-88.035034,18.712341&quot; rotationMatrix=&quot;-0.642787,-0.159264,0.749306,0.159270,0.928989,0.334083,-0.749305,0.334086,-0.571777&quot; center=&quot;-0.000016,-2.000796,-23.152554&quot; rightOffset=&quot;-4.017420,0.995435,-4.683152&quot; topOffset=&quot;0.000002,0.389035,0.082690&quot; farOffset=&quot;-4.787776,-0.835219,3.929641&quot;/&gt;&lt;DisplayProperties&gt;&lt;Fill color=&quot;#0080ff&quot;/&gt;&lt;Line/&gt;&lt;Font color=&quot;#000000&quot; colorSchemeIndex=&quot;2&quot;/&gt;&lt;/DisplayProperties&gt;&lt;Text&gt;{\rtf1\fbidis\ansi\ansicpg1252\deff0\deflang1033{\fonttbl{\f0\fnil\fprq2\fcharset178 2  Badr;}{\f1\fnil\fcharset0 Arial;}}&#10;{\colortbl ;\red0\green0\blue0;}&#10;\viewkind4\uc1\pard\ltrpar\qc\cf1\lang1065\f0\rtlch\fs56\'ca\'d3\'e5\'ed\'e1 \'c7\'e1\'98\'ca\'d1\'e6\'e4\'ed\'98\'ed \'ca\'cc\'c7\'d1\'ca\lang1033\f1\ltrch\par&#10;}&#10;&lt;/Text&gt;&lt;Detail id=&quot;0&quot; h=&quot;7.64781698687762E-08&quot; d=&quot;0.500276546856825&quot;/&gt;&lt;Detail id=&quot;1&quot; h=&quot;0.999999849599328&quot; d=&quot;0.500387815225554&quot;/&gt;&lt;/Shape&gt;&lt;Shape id=&quot;151&quot; seq=&quot;1&quot; parentGroup=&quot;152&quot; lastGroup=&quot;152&quot; type=&quot;Box&quot; useTextTexture=&quot;1&quot;&gt;&lt;Position position=&quot;-0.000709,-90.001778,-0.000081&quot; size=&quot;535.999390,28.000010,2.000076&quot; rotation=&quot;-50.000074,0.000098,0.000000&quot; location=&quot;-0.000709,-88.035034,18.712341&quot; rotationMatrix=&quot;0.642787,0.159269,-0.749306,-0.159270,0.984559,0.072644,0.749305,0.072647,0.658228&quot; center=&quot;-0.000016,-2.000796,-23.152554&quot; rightOffset=&quot;3.915150,-0.970097,4.563945&quot; topOffset=&quot;-0.000000,0.311229,0.066154&quot; farOffset=&quot;0.017411,0.003037,-0.014290&quot;/&gt;&lt;DisplayProperties&gt;&lt;Fill color=&quot;#f7fbff&quot; colorLighter=&quot;0.5&quot;/&gt;&lt;Line/&gt;&lt;Font color=&quot;#000000&quot; colorSchemeIndex=&quot;2&quot;/&gt;&lt;/DisplayProperties&gt;&lt;Text&gt;{\rtf1\fbidis\ansi\ansicpg1252\deff0\deflang1033{\fonttbl{\f0\fnil\fprq2\fcharset178 2  Badr;}{\f1\fnil\fcharset0 Arial;}}&#10;{\colortbl ;\red0\green0\blue0;}&#10;\viewkind4\uc1\pard\ltrpar\qr\cf1\lang1065\f0\rtlch\fs52\'ca\'d3\'e5\'ed\'e1 \'c7\'e1\'98\'ca\'d1\'e6\'e4\'ed\'98\'ed \'ca\'cc\'c7\'d1\'ca\lang1033\f1\ltrch\par&#10;}&#10;&lt;/Text&gt;&lt;/Shape&gt;&lt;Group id=&quot;152&quot; seq=&quot;5&quot; primaryItem=&quot;151&quot; isCurrentlyGrouped=&quot;1&quot; parentGroup=&quot;92&quot; lastGroup=&quot;92&quot;/&gt;&lt;/Scene&gt;&lt;/Perspector&gt;&#10;"/>
  <p:tag name="PERSPECTOR-QUALITYLEVEL" val="3"/>
  <p:tag name="PERSPECTOR-TYPE" val="GI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110.843307495117&quot; frameTop=&quot;45.7830696105957&quot; scaleX=&quot;0.999999939111565&quot; scaleY=&quot;0.999999729817705&quot; frameWidth=&quot;501.204803466797&quot; frameHeight=&quot;451.807098388672&quot; frameOrientationIsPortrait=&quot;0&quot; light1Strength=&quot;0.3&quot; light1Direction=&quot;0.000000,-0.400000,1.000000&quot; light2Strength=&quot;0&quot; light3Strength=&quot;0&quot; light4Strength=&quot;0&quot;&gt;&lt;Camera/&gt;&lt;BaseCamera/&gt;&lt;DefaultTextFormat&gt;{\rtf1\fbidis\ansi\ansicpg1252\deff0{\fonttbl{\f0\fnil\fcharset0 Arial;}}&#10;{\colortbl ;\red0\green0\blue0;}&#10;\viewkind4\uc1\pard\ltrpar\cf1\lang1033\fs36\par&#10;}&#10;&lt;/DefaultTextFormat&gt;&lt;DefaultConnectorProperties&gt;&lt;Fill opacity=&quot;0.2&quot; color=&quot;#00ffff&quot;/&gt;&lt;Line opacity=&quot;0.699999988079071&quot; width=&quot;10&quot; color=&quot;#00ffff&quot;/&gt;&lt;Font color=&quot;#000000&quot;/&gt;&lt;/DefaultConnectorProperties&gt;&lt;Shape id=&quot;1&quot; type=&quot;Ball&quot; useTextTexture=&quot;1&quot;&gt;&lt;Position position=&quot;0.000000,0.000000,0.000000&quot; size=&quot;175.000000,174.999954,87.999992&quot; rotation=&quot;0.000000,-0.000003,0.000000&quot; location=&quot;0.000000,0.000000,0.000000&quot; rotationMatrix=&quot;1.000000,0.000000,0.000000,0.000000,1.000000,0.000000,0.000000,-0.000000,1.000000&quot; center=&quot;0.000000,0.000000,-22.727272&quot; rightOffset=&quot;1.988636,0.000000,0.000000&quot; topOffset=&quot;0.000000,1.945179,0.413461&quot; farOffset=&quot;0.000000,0.207912,-0.978148&quot;/&gt;&lt;DisplayProperties&gt;&lt;Fill color=&quot;#c0c0c0&quot;/&gt;&lt;Line/&gt;&lt;Font/&gt;&lt;Shine shininess=&quot;90&quot;/&gt;&lt;/DisplayProperties&gt;&lt;Text&gt;{\rtf1\fbidis\ansi\ansicpg1252\deff0{\fonttbl{\f0\fnil\fcharset0 Arial;}}&#10;\viewkind4\uc1\pard\ltrpar\qc\lang1033\fs64  \par&#10;}&lt;/Text&gt;&lt;/Shape&gt;&lt;Shape id=&quot;2&quot; type=&quot;BlockArc&quot; useTextTexture=&quot;1&quot;&gt;&lt;Position position=&quot;0.000000,0.000000,0.000000&quot; size=&quot;400.000000,399.999939,88.000023&quot; rotation=&quot;0.000000,-0.000004,0.000000&quot; location=&quot;0.000000,0.000000,0.000000&quot; rotationMatrix=&quot;1.000000,0.000000,0.000000,0.000000,1.000000,0.000000,0.000000,-0.000000,1.000000&quot; center=&quot;0.000000,0.000000,-22.727272&quot; rightOffset=&quot;4.545455,0.000000,0.000000&quot; topOffset=&quot;0.000000,4.446125,0.945053&quot; farOffset=&quot;0.000000,0.207912,-0.978148&quot;/&gt;&lt;DisplayProperties&gt;&lt;Fill color=&quot;#004e9b&quot;/&gt;&lt;Line/&gt;&lt;Font color=&quot;#ffffff&quot;/&gt;&lt;/DisplayProperties&gt;&lt;Text&gt;{\rtf1\fbidis\ansi\ansicpg1252\deff0{\fonttbl{\f0\fnil\fcharset0 Arial;}}&#10;{\colortbl ;\red255\green255\blue255;}&#10;\viewkind4\uc1\pard\ltrpar\qc\cf1\lang1033\fs64  \par&#10;}&lt;/Text&gt;&lt;Detail id=&quot;0&quot; h=&quot;0.33456153988113&quot; v=&quot;0.220258841223718&quot;/&gt;&lt;/Shape&gt;&lt;Connector id=&quot;3&quot;&gt;&lt;DisplayProperties&gt;&lt;Fill/&gt;&lt;Line width=&quot;30&quot; color=&quot;#c0c0c0&quot;/&gt;&lt;Font/&gt;&lt;/DisplayProperties&gt;&lt;ShapeArea shapeID=&quot;2&quot; site=&quot;2&quot;&gt;&lt;Area position=&quot;0.000000,130.000000,-0.000045&quot; projection=&quot;0.000000,130.000000,-0.000000&quot; location=&quot;0.000000,127.159180,-27.028564&quot; projectionOffset=&quot;0.000000,127.159180,-27.028519&quot; center=&quot;0.000000,2.889981,-22.112988&quot; projectionVertex=&quot;0.000000,5.779963,-21.498703&quot;/&gt;&lt;/ShapeArea&gt;&lt;ShapeArea shapeID=&quot;1&quot; site=&quot;8&quot;&gt;&lt;Area position=&quot;0.000000,0.000000,0.000000&quot; projection=&quot;0.000000,0.000001,-43.999996&quot; location=&quot;0.000000,0.000000,0.000000&quot; projectionOffset=&quot;0.000000,-9.148112,-43.038490&quot; center=&quot;0.000000,0.000000,-22.727272&quot; projectionVertex=&quot;0.000000,-0.207912,-21.749125&quot;/&gt;&lt;/ShapeArea&gt;&lt;/Connector&gt;&lt;Shape id=&quot;4&quot; type=&quot;BlockArc&quot; useTextTexture=&quot;1&quot;&gt;&lt;Position position=&quot;0.000000,0.000000,0.000000&quot; size=&quot;399.999908,400.000092,87.999992&quot; rotation=&quot;-0.000004,0.000015,72.000012&quot; location=&quot;0.000000,0.000000,0.000000&quot; rotationMatrix=&quot;0.309017,0.930274,0.197736,-0.930274,0.338886,-0.140524,-0.197736,-0.140524,0.970131&quot; center=&quot;0.000000,0.000000,-22.727272&quot; rightOffset=&quot;1.404622,-4.228516,-0.898800&quot; topOffset=&quot;4.322985,1.373928,0.292038&quot; farOffset=&quot;0.000000,0.207912,-0.978148&quot;/&gt;&lt;DisplayProperties&gt;&lt;Fill color=&quot;#004e9b&quot;/&gt;&lt;Line/&gt;&lt;Font color=&quot;#ffffff&quot;/&gt;&lt;/DisplayProperties&gt;&lt;Text&gt;{\rtf1\fbidis\ansi\ansicpg1252\deff0{\fonttbl{\f0\fnil\fcharset0 Arial;}}&#10;{\colortbl ;\red255\green255\blue255;}&#10;\viewkind4\uc1\pard\ltrpar\qc\cf1\lang1033\fs64  \par&#10;}&lt;/Text&gt;&lt;Detail id=&quot;0&quot; h=&quot;0.33456153988113&quot; v=&quot;0.220258841223718&quot;/&gt;&lt;/Shape&gt;&lt;Connector id=&quot;5&quot;&gt;&lt;DisplayProperties&gt;&lt;Fill/&gt;&lt;Line width=&quot;30&quot; color=&quot;#c0c0c0&quot;/&gt;&lt;Font/&gt;&lt;/DisplayProperties&gt;&lt;ShapeArea shapeID=&quot;4&quot; site=&quot;2&quot;&gt;&lt;Area position=&quot;123.637375,40.172207,-0.000086&quot; projection=&quot;123.637375,40.172199,-0.000034&quot; location=&quot;123.637375,39.294331,-8.352356&quot; projectionOffset=&quot;123.637375,39.294331,-8.352303&quot; center=&quot;2.809940,0.893053,-22.537447&quot; projectionVertex=&quot;5.619881,1.786106,-22.347622&quot;/&gt;&lt;/ShapeArea&gt;&lt;ShapeArea shapeID=&quot;1&quot; site=&quot;8&quot;&gt;&lt;Area position=&quot;0.000000,0.000000,0.000000&quot; projection=&quot;0.000000,0.000001,-43.999996&quot; location=&quot;0.000000,0.000000,0.000000&quot; projectionOffset=&quot;0.000000,-9.148112,-43.038490&quot; center=&quot;0.000000,0.000000,-22.727272&quot; projectionVertex=&quot;0.000000,-0.207912,-21.749125&quot;/&gt;&lt;/ShapeArea&gt;&lt;/Connector&gt;&lt;Shape id=&quot;6&quot; type=&quot;BlockArc&quot; useTextTexture=&quot;1&quot;&gt;&lt;Position position=&quot;0.000000,0.000000,0.000000&quot; size=&quot;400.000000,399.999939,87.999992&quot; rotation=&quot;0.000005,0.000007,-36.000005&quot; location=&quot;0.000000,0.000000,0.000000&quot; rotationMatrix=&quot;0.809017,-0.574941,-0.122207,0.574941,0.817273,-0.038840,0.122207,-0.038840,0.991744&quot; center=&quot;0.000000,0.000000,-22.727272&quot; rightOffset=&quot;3.677350,2.613367,0.555488&quot; topOffset=&quot;-2.671751,3.596990,0.764565&quot; farOffset=&quot;-0.000000,0.207912,-0.978148&quot;/&gt;&lt;DisplayProperties&gt;&lt;Fill color=&quot;#004e9b&quot;/&gt;&lt;Line/&gt;&lt;Font color=&quot;#ffffff&quot;/&gt;&lt;/DisplayProperties&gt;&lt;Text&gt;{\rtf1\fbidis\ansi\ansicpg1252\deff0{\fonttbl{\f0\fnil\fcharset0 Arial;}}&#10;{\colortbl ;\red255\green255\blue255;}&#10;\viewkind4\uc1\pard\ltrpar\qc\cf1\lang1033\fs64  \par&#10;}&lt;/Text&gt;&lt;Detail id=&quot;0&quot; h=&quot;0.665438460118871&quot; v=&quot;0.779741158776282&quot;/&gt;&lt;/Shape&gt;&lt;Connector id=&quot;7&quot;&gt;&lt;DisplayProperties&gt;&lt;Fill/&gt;&lt;Line width=&quot;30&quot; color=&quot;#c0c0c0&quot;/&gt;&lt;Font/&gt;&lt;/DisplayProperties&gt;&lt;ShapeArea shapeID=&quot;6&quot; site=&quot;2&quot;&gt;&lt;Area position=&quot;76.412079,-105.172173,-0.000008&quot; projection=&quot;76.412079,-105.172180,0.000036&quot; location=&quot;76.412079,-102.873909,21.866516&quot; projectionOffset=&quot;76.412079,-102.873909,21.866562&quot; center=&quot;1.736638,-2.338043,-23.224239&quot; projectionVertex=&quot;3.473276,-4.676087,-23.721207&quot;/&gt;&lt;/ShapeArea&gt;&lt;ShapeArea shapeID=&quot;1&quot; site=&quot;8&quot;&gt;&lt;Area position=&quot;0.000000,0.000000,0.000000&quot; projection=&quot;0.000000,0.000001,-43.999996&quot; location=&quot;0.000000,0.000000,0.000000&quot; projectionOffset=&quot;0.000000,-9.148112,-43.038490&quot; center=&quot;0.000000,0.000000,-22.727272&quot; projectionVertex=&quot;0.000000,-0.207912,-21.749125&quot;/&gt;&lt;/ShapeArea&gt;&lt;/Connector&gt;&lt;Shape id=&quot;8&quot; type=&quot;BlockArc&quot; useTextTexture=&quot;1&quot;&gt;&lt;Position position=&quot;0.000000,0.000000,0.000000&quot; size=&quot;400.000000,399.999878,87.999992&quot; rotation=&quot;-0.000001,0.000007,36.000005&quot; location=&quot;0.000000,0.000000,0.000000&quot; rotationMatrix=&quot;0.809017,0.574941,0.122207,-0.574941,0.817273,-0.038840,-0.122208,-0.038840,0.991744&quot; center=&quot;0.000000,0.000000,-22.727272&quot; rightOffset=&quot;3.677350,-2.613367,-0.555489&quot; topOffset=&quot;2.671751,3.596989,0.764564&quot; farOffset=&quot;0.000000,0.207912,-0.978148&quot;/&gt;&lt;DisplayProperties&gt;&lt;Fill color=&quot;#004e9b&quot;/&gt;&lt;Line/&gt;&lt;Font color=&quot;#ffffff&quot;/&gt;&lt;/DisplayProperties&gt;&lt;Text&gt;{\rtf1\fbidis\ansi\ansicpg1252\deff0{\fonttbl{\f0\fnil\fcharset0 Arial;}}&#10;{\colortbl ;\red255\green255\blue255;}&#10;\viewkind4\uc1\pard\ltrpar\qc\cf1\lang1033\fs64  \par&#10;}&lt;/Text&gt;&lt;Detail id=&quot;0&quot; h=&quot;0.665438460118871&quot; v=&quot;0.779741158776282&quot;/&gt;&lt;/Shape&gt;&lt;Connector id=&quot;9&quot;&gt;&lt;DisplayProperties&gt;&lt;Fill/&gt;&lt;Line width=&quot;30&quot; color=&quot;#c0c0c0&quot;/&gt;&lt;Font/&gt;&lt;/DisplayProperties&gt;&lt;ShapeArea shapeID=&quot;8&quot; site=&quot;2&quot;&gt;&lt;Area position=&quot;-76.412064,-105.172157,-0.000005&quot; projection=&quot;-76.412064,-105.172173,0.000039&quot; location=&quot;-76.412064,-102.873894,21.866516&quot; projectionOffset=&quot;-76.412064,-102.873894,21.866562&quot; center=&quot;-1.736638,-2.338043,-23.224239&quot; projectionVertex=&quot;-3.473276,-4.676086,-23.721207&quot;/&gt;&lt;/ShapeArea&gt;&lt;ShapeArea shapeID=&quot;1&quot; site=&quot;8&quot;&gt;&lt;Area position=&quot;0.000000,0.000000,0.000000&quot; projection=&quot;0.000000,0.000001,-43.999996&quot; location=&quot;0.000000,0.000000,0.000000&quot; projectionOffset=&quot;0.000000,-9.148112,-43.038490&quot; center=&quot;0.000000,0.000000,-22.727272&quot; projectionVertex=&quot;0.000000,-0.207912,-21.749125&quot;/&gt;&lt;/ShapeArea&gt;&lt;/Connector&gt;&lt;Shape id=&quot;10&quot; type=&quot;BlockArc&quot; useTextTexture=&quot;1&quot;&gt;&lt;Position position=&quot;0.000000,0.000000,0.000000&quot; size=&quot;400.000031,400.000000,87.999992&quot; rotation=&quot;0.000001,0.000017,-71.999996&quot; location=&quot;0.000000,0.000000,0.000000&quot; rotationMatrix=&quot;0.309017,-0.930274,-0.197736,0.930274,0.338886,-0.140524,0.197736,-0.140524,0.970131&quot; center=&quot;0.000000,0.000000,-22.727272&quot; rightOffset=&quot;1.404623,4.228517,0.898800&quot; topOffset=&quot;-4.322984,1.373929,0.292038&quot; farOffset=&quot;-0.000000,0.207912,-0.978148&quot;/&gt;&lt;DisplayProperties&gt;&lt;Fill color=&quot;#004e9b&quot;/&gt;&lt;Line/&gt;&lt;Font color=&quot;#ffffff&quot;/&gt;&lt;/DisplayProperties&gt;&lt;Text&gt;{\rtf1\fbidis\ansi\ansicpg1252\deff0{\fonttbl{\f0\fnil\fcharset0 Arial;}}&#10;{\colortbl ;\red255\green255\blue255;}&#10;\viewkind4\uc1\pard\ltrpar\qc\cf1\lang1033\fs64  \par&#10;}&lt;/Text&gt;&lt;Detail id=&quot;0&quot; h=&quot;0.33456153988113&quot; v=&quot;0.220258841223718&quot;/&gt;&lt;/Shape&gt;&lt;Connector id=&quot;11&quot;&gt;&lt;DisplayProperties&gt;&lt;Fill/&gt;&lt;Line width=&quot;30&quot; color=&quot;#c0c0c0&quot;/&gt;&lt;Font/&gt;&lt;/DisplayProperties&gt;&lt;ShapeArea shapeID=&quot;10&quot; site=&quot;2&quot;&gt;&lt;Area position=&quot;-123.637344,40.172234,-0.000081&quot; projection=&quot;-123.637344,40.172222,-0.000028&quot; location=&quot;-123.637344,39.294357,-8.352356&quot; projectionOffset=&quot;-123.637344,39.294357,-8.352303&quot; center=&quot;-2.809940,0.893054,-22.537447&quot; projectionVertex=&quot;-5.619879,1.786107,-22.347622&quot;/&gt;&lt;/ShapeArea&gt;&lt;ShapeArea shapeID=&quot;1&quot; site=&quot;8&quot;&gt;&lt;Area position=&quot;0.000000,0.000000,0.000000&quot; projection=&quot;0.000000,0.000001,-43.999996&quot; location=&quot;0.000000,0.000000,0.000000&quot; projectionOffset=&quot;0.000000,-9.148112,-43.038490&quot; center=&quot;0.000000,0.000000,-22.727272&quot; projectionVertex=&quot;0.000000,-0.207912,-21.749125&quot;/&gt;&lt;/ShapeArea&gt;&lt;/Connector&gt;&lt;/Scene&gt;&lt;/Perspector&gt;&#10;"/>
  <p:tag name="PERSPECTOR-QUALITYLEVEL" val="3"/>
  <p:tag name="PERSPECTOR-TYPE" val="BM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169.879516601563&quot; frameTop=&quot;80.7228927612305&quot; scaleX=&quot;1.00001266821363&quot; scaleY=&quot;1.00007897637618&quot; frameWidth=&quot;383.132537841797&quot; frameHeight=&quot;380.722900390625&quot; frameOrientationIsPortrait=&quot;0&quot; light1Strength=&quot;0.3&quot; light1Direction=&quot;-1.500000,-0.400000,1.000000&quot; light2Strength=&quot;0&quot; light3Strength=&quot;0&quot; light4Strength=&quot;0&quot; lightDirectionX=&quot;-1.5&quot;&gt;&lt;Camera perspectiveY=&quot;5&quot;/&gt;&lt;BaseCamera/&gt;&lt;DefaultTextFormat&gt;{\rtf1\fbidis\ansi\ansicpg1252\deff0\deflang2057{\fonttbl{\f0\fnil\fcharset0 Arial;}}&#10;{\colortbl ;\red0\green0\blue0;}&#10;\viewkind4\uc1\pard\ltrpar\qc\cf1\fs36  \par&#10;}&#10;&lt;/DefaultTextFormat&gt;&lt;Shape id=&quot;2&quot; type=&quot;Sphere&quot; useTextTexture=&quot;1&quot;&gt;&lt;Position position=&quot;74.619034,-24.245197,400.000031&quot; size=&quot;195.000000,194.999893,194.999893&quot; rotation=&quot;0.000000,-0.000003,0.000000&quot; location=&quot;74.619034,59.449303,396.299927&quot; rotationMatrix=&quot;1.000000,0.000000,0.000000,0.000000,1.000000,0.000000,0.000000,-0.000000,1.000000&quot; center=&quot;1.695887,1.351120,-31.734089&quot; rightOffset=&quot;2.215909,0.000000,0.000000&quot; topOffset=&quot;0.000000,2.167485,0.460713&quot; farOffset=&quot;0.000000,0.460713,-2.167485&quot;/&gt;&lt;DisplayProperties&gt;&lt;Fill color=&quot;#59acff&quot;/&gt;&lt;Line/&gt;&lt;Font color=&quot;#000000&quot;/&gt;&lt;Shine shininess=&quot;30&quot;/&gt;&lt;/DisplayProperties&gt;&lt;Text&gt;{\rtf1\fbidis\ansi\ansicpg1256\deff0\deflang1065{\fonttbl{\f0\fnil\fcharset178{\*\fname Arial;}Arial (Arabic);}}&#10;{\colortbl ;\red0\green0\blue0;}&#10;\viewkind4\uc1\pard\ltrpar\qc\cf1\f0\rtlch\fs36\par&#10;}&#10;&lt;/Text&gt;&lt;/Shape&gt;&lt;Shape id=&quot;3&quot; type=&quot;Sphere&quot;&gt;&lt;Position position=&quot;126.558151,-91.949837,800.000000&quot; size=&quot;190.000000,190.000000,190.000000&quot; rotation=&quot;0.000000,-0.000003,0.000000&quot; location=&quot;126.558151,76.388840,801.635498&quot; rotationMatrix=&quot;1.000000,0.000000,0.000000,0.000000,1.000000,0.000000,0.000000,-0.000000,1.000000&quot; center=&quot;2.876322,1.736110,-40.946262&quot; rightOffset=&quot;2.159091,0.000000,0.000000&quot; topOffset=&quot;0.000000,2.111910,0.448900&quot; farOffset=&quot;0.000000,0.448900,-2.111910&quot;/&gt;&lt;DisplayProperties&gt;&lt;Fill color=&quot;#59acff&quot;/&gt;&lt;Line/&gt;&lt;Font color=&quot;#000000&quot;/&gt;&lt;Shine shininess=&quot;30&quot;/&gt;&lt;/DisplayProperties&gt;&lt;Text&gt;&lt;/Text&gt;&lt;/Shape&gt;&lt;Shape id=&quot;4&quot; type=&quot;Sphere&quot;&gt;&lt;Position position=&quot;137.215744,-188.861237,1199.999878&quot; size=&quot;185.000000,185.000000,185.000031&quot; rotation=&quot;0.000000,-0.000004,0.000000&quot; location=&quot;137.215744,64.759842,1213.043457&quot; rotationMatrix=&quot;1.000000,0.000000,0.000000,0.000000,1.000000,0.000000,0.000000,-0.000000,1.000000&quot; center=&quot;3.118540,1.471815,-50.296444&quot; rightOffset=&quot;2.102273,0.000000,0.000000&quot; topOffset=&quot;0.000000,2.056333,0.437087&quot; farOffset=&quot;0.000000,0.437087,-2.056333&quot;/&gt;&lt;DisplayProperties&gt;&lt;Fill color=&quot;#59acff&quot;/&gt;&lt;Line/&gt;&lt;Font color=&quot;#000000&quot;/&gt;&lt;Shine shininess=&quot;30&quot;/&gt;&lt;/DisplayProperties&gt;&lt;Text&gt;&lt;/Text&gt;&lt;/Shape&gt;&lt;Shape id=&quot;5&quot; type=&quot;Sphere&quot;&gt;&lt;Position position=&quot;95.491501,-293.892639,1600.000000&quot; size=&quot;180.000000,179.999893,179.999893&quot; rotation=&quot;0.000000,-0.000003,0.000000&quot; location=&quot;95.491501,45.188332,1626.139893&quot; rotationMatrix=&quot;1.000000,0.000000,0.000000,0.000000,1.000000,0.000000,0.000000,-0.000000,1.000000&quot; center=&quot;2.170261,1.027008,-59.684998&quot; rightOffset=&quot;2.045455,0.000000,0.000000&quot; topOffset=&quot;0.000000,2.000755,0.425274&quot; farOffset=&quot;0.000000,0.425274,-2.000755&quot;/&gt;&lt;DisplayProperties&gt;&lt;Fill color=&quot;#59acff&quot;/&gt;&lt;Line/&gt;&lt;Font color=&quot;#000000&quot;/&gt;&lt;Shine shininess=&quot;30&quot;/&gt;&lt;/DisplayProperties&gt;&lt;Text&gt;&lt;/Text&gt;&lt;/Shape&gt;&lt;Shape id=&quot;6&quot; type=&quot;Sphere&quot;&gt;&lt;Position position=&quot;0.000000,-382.683594,2000.000854&quot; size=&quot;175.000000,174.999954,174.999954&quot; rotation=&quot;0.000000,-0.000003,0.000000&quot; location=&quot;0.000000,41.502529,2035.860352&quot; rotationMatrix=&quot;1.000000,0.000000,0.000000,0.000000,1.000000,0.000000,0.000000,-0.000000,1.000000&quot; center=&quot;0.000000,0.943239,-68.996826&quot; rightOffset=&quot;1.988636,0.000000,0.000000&quot; topOffset=&quot;0.000000,1.945179,0.413461&quot; farOffset=&quot;0.000000,0.413461,-1.945179&quot;/&gt;&lt;DisplayProperties&gt;&lt;Fill color=&quot;#59acff&quot;/&gt;&lt;Line/&gt;&lt;Font color=&quot;#000000&quot;/&gt;&lt;Shine shininess=&quot;30&quot;/&gt;&lt;/DisplayProperties&gt;&lt;Text&gt;&lt;/Text&gt;&lt;/Shape&gt;&lt;Shape id=&quot;7&quot; type=&quot;Sphere&quot;&gt;&lt;Position position=&quot;-140.290787,-431.770813,2400.000732&quot; size=&quot;170.000000,170.000000,170.000000&quot; rotation=&quot;0.000000,-0.000004,0.000000&quot; location=&quot;-140.290787,76.652664,2437.325195&quot; rotationMatrix=&quot;1.000000,0.000000,0.000000,0.000000,1.000000,0.000000,0.000000,-0.000000,1.000000&quot; center=&quot;-3.188427,1.742106,-78.121025&quot; rightOffset=&quot;1.931818,0.000000,0.000000&quot; topOffset=&quot;0.000000,1.889603,0.401647&quot; farOffset=&quot;0.000000,0.401647,-1.889603&quot;/&gt;&lt;DisplayProperties&gt;&lt;Fill color=&quot;#59acff&quot;/&gt;&lt;Line/&gt;&lt;Font color=&quot;#000000&quot;/&gt;&lt;Shine shininess=&quot;30&quot;/&gt;&lt;/DisplayProperties&gt;&lt;Text&gt;&lt;/Text&gt;&lt;/Shape&gt;&lt;Shape id=&quot;8&quot; type=&quot;Sphere&quot;&gt;&lt;Position position=&quot;-307.116943,-422.710297,2800.000244&quot; size=&quot;165.000000,164.999985,164.999985&quot; rotation=&quot;0.000000,-0.000003,0.000000&quot; location=&quot;-307.116943,168.679733,2826.699951&quot; rotationMatrix=&quot;1.000000,0.000000,0.000000,0.000000,1.000000,0.000000,0.000000,-0.000000,1.000000&quot; center=&quot;-6.979930,3.833630,-86.970451&quot; rightOffset=&quot;1.875000,0.000000,0.000000&quot; topOffset=&quot;0.000000,1.834027,0.389834&quot; farOffset=&quot;0.000000,0.389834,-1.834027&quot;/&gt;&lt;DisplayProperties&gt;&lt;Fill color=&quot;#59acff&quot;/&gt;&lt;Line/&gt;&lt;Font color=&quot;#000000&quot;/&gt;&lt;Shine shininess=&quot;30&quot;/&gt;&lt;/DisplayProperties&gt;&lt;Text&gt;&lt;/Text&gt;&lt;/Shape&gt;&lt;Shape id=&quot;9&quot; type=&quot;Sphere&quot;&gt;&lt;Position position=&quot;-475.528259,-345.491577,3200.000244&quot; size=&quot;160.000000,160.000000,160.000000&quot; rotation=&quot;0.000000,-0.000003,0.000000&quot; location=&quot;-475.528259,327.375732,3201.904297&quot; rotationMatrix=&quot;1.000000,0.000000,0.000000,0.000000,1.000000,0.000000,0.000000,-0.000000,1.000000&quot; center=&quot;-10.807461,7.440358,-95.497826&quot; rightOffset=&quot;1.818182,0.000000,0.000000&quot; topOffset=&quot;0.000000,1.778450,0.378021&quot; farOffset=&quot;0.000000,0.378021,-1.778450&quot;/&gt;&lt;DisplayProperties&gt;&lt;Fill color=&quot;#59acff&quot;/&gt;&lt;Line/&gt;&lt;Font color=&quot;#000000&quot;/&gt;&lt;Shine shininess=&quot;30&quot;/&gt;&lt;/DisplayProperties&gt;&lt;Text&gt;&lt;/Text&gt;&lt;/Shape&gt;&lt;Shape id=&quot;10&quot; type=&quot;Sphere&quot;&gt;&lt;Position position=&quot;-617.661804,-200.690323,3600.000488&quot; size=&quot;155.000000,155.000000,155.000000&quot; rotation=&quot;0.000000,-0.000003,0.000000&quot; location=&quot;-617.661804,552.177429,3563.057617&quot; rotationMatrix=&quot;1.000000,0.000000,0.000000,0.000000,1.000000,0.000000,0.000000,-0.000000,1.000000&quot; center=&quot;-14.037768,12.549487,-103.705856&quot; rightOffset=&quot;1.761364,0.000000,0.000000&quot; topOffset=&quot;0.000000,1.722874,0.366208&quot; farOffset=&quot;0.000000,0.366208,-1.722874&quot;/&gt;&lt;DisplayProperties&gt;&lt;Fill color=&quot;#59acff&quot;/&gt;&lt;Line/&gt;&lt;Font color=&quot;#000000&quot;/&gt;&lt;Shine shininess=&quot;30&quot;/&gt;&lt;/DisplayProperties&gt;&lt;Text&gt;&lt;/Text&gt;&lt;/Shape&gt;&lt;Shape id=&quot;11&quot; type=&quot;Sphere&quot;&gt;&lt;Position position=&quot;-707.106812,-0.000076,4000.000488&quot; size=&quot;150.000000,150.000000,150.000000&quot; rotation=&quot;0.000000,-0.000001,0.000000&quot; location=&quot;-707.106812,831.646790,3912.590820&quot; rotationMatrix=&quot;1.000000,0.000000,0.000000,0.000000,1.000000,0.000000,0.000000,-0.000000,1.000000&quot; center=&quot;-16.070610,18.901064,-111.649788&quot; rightOffset=&quot;1.704545,0.000000,0.000000&quot; topOffset=&quot;0.000000,1.667297,0.354395&quot; farOffset=&quot;0.000000,0.354395,-1.667297&quot;/&gt;&lt;DisplayProperties&gt;&lt;Fill color=&quot;#59acff&quot;/&gt;&lt;Line/&gt;&lt;Font color=&quot;#000000&quot;/&gt;&lt;Shine shininess=&quot;30&quot;/&gt;&lt;/DisplayProperties&gt;&lt;Text&gt;&lt;/Text&gt;&lt;/Shape&gt;&lt;Shape id=&quot;12&quot; type=&quot;Sphere&quot;&gt;&lt;Position position=&quot;-723.188965,234.978439,4400.000000&quot; size=&quot;145.000000,145.000000,145.000000&quot; rotation=&quot;0.000000,-0.000003,0.000000&quot; location=&quot;-723.188965,1144.655029,4254.994629&quot; rotationMatrix=&quot;1.000000,0.000000,0.000000,0.000000,1.000000,0.000000,0.000000,-0.000000,1.000000&quot; center=&quot;-16.436113,26.014887,-119.431694&quot; rightOffset=&quot;1.647727,0.000000,0.000000&quot; topOffset=&quot;0.000000,1.611720,0.342582&quot; farOffset=&quot;0.000000,0.342582,-1.611720&quot;/&gt;&lt;DisplayProperties&gt;&lt;Fill color=&quot;#59acff&quot;/&gt;&lt;Line/&gt;&lt;Font color=&quot;#000000&quot;/&gt;&lt;Shine shininess=&quot;30&quot;/&gt;&lt;/DisplayProperties&gt;&lt;Text&gt;&lt;/Text&gt;&lt;/Shape&gt;&lt;Shape id=&quot;13&quot; type=&quot;Sphere&quot;&gt;&lt;Position position=&quot;-654.508484,475.528107,4800.000488&quot; size=&quot;140.000000,140.000000,140.000000&quot; rotation=&quot;0.000000,-0.000003,0.000000&quot; location=&quot;-654.508484,1463.112915,4596.241211&quot; rotationMatrix=&quot;1.000000,0.000000,0.000000,0.000000,1.000000,0.000000,0.000000,-0.000000,1.000000&quot; center=&quot;-14.875193,33.252567,-127.187302&quot; rightOffset=&quot;1.590909,0.000000,0.000000&quot; topOffset=&quot;0.000000,1.556144,0.330768&quot; farOffset=&quot;0.000000,0.330769,-1.556144&quot;/&gt;&lt;DisplayProperties&gt;&lt;Fill color=&quot;#59acff&quot;/&gt;&lt;Line/&gt;&lt;Font color=&quot;#000000&quot;/&gt;&lt;Shine shininess=&quot;30&quot;/&gt;&lt;/DisplayProperties&gt;&lt;Text&gt;&lt;/Text&gt;&lt;/Shape&gt;&lt;Shape id=&quot;14&quot; type=&quot;Sphere&quot;&gt;&lt;Position position=&quot;-501.169342,689.800903,5200.001465&quot; size=&quot;135.000000,135.000000,135.000000&quot; rotation=&quot;0.000000,-0.000004,0.000000&quot; location=&quot;-501.169342,1755.868164,4942.951172&quot; rotationMatrix=&quot;1.000000,0.000000,0.000000,0.000000,1.000000,0.000000,0.000000,-0.000000,1.000000&quot; center=&quot;-11.390212,39.906094,-135.067078&quot; rightOffset=&quot;1.534091,0.000000,0.000000&quot; topOffset=&quot;0.000000,1.500567,0.318955&quot; farOffset=&quot;0.000000,0.318955,-1.500567&quot;/&gt;&lt;DisplayProperties&gt;&lt;Fill color=&quot;#59acff&quot;/&gt;&lt;Line/&gt;&lt;Font color=&quot;#000000&quot;/&gt;&lt;Shine shininess=&quot;30&quot;/&gt;&lt;/DisplayProperties&gt;&lt;Text&gt;&lt;/Text&gt;&lt;/Shape&gt;&lt;Shape id=&quot;15&quot; type=&quot;Sphere&quot;&gt;&lt;Position position=&quot;-275.336151,847.397461,5600.000488&quot; size=&quot;130.000000,129.999969,130.000015&quot; rotation=&quot;0.000000,-0.000004,0.000000&quot; location=&quot;-275.336151,1993.185303,5301.442871&quot; rotationMatrix=&quot;1.000000,0.000000,0.000000,0.000000,1.000000,0.000000,0.000000,-0.000000,1.000000&quot; center=&quot;-6.257640,45.299667,-143.214615&quot; rightOffset=&quot;1.477273,0.000000,0.000000&quot; topOffset=&quot;0.000000,1.444991,0.307142&quot; farOffset=&quot;0.000000,0.307142,-1.444991&quot;/&gt;&lt;DisplayProperties&gt;&lt;Fill color=&quot;#59acff&quot;/&gt;&lt;Line/&gt;&lt;Font color=&quot;#000000&quot;/&gt;&lt;Shine shininess=&quot;30&quot;/&gt;&lt;/DisplayProperties&gt;&lt;Text&gt;&lt;/Text&gt;&lt;/Shape&gt;&lt;Shape id=&quot;16&quot; type=&quot;Sphere&quot;&gt;&lt;Position position=&quot;0.000000,923.879395,6000.000488&quot; size=&quot;125.000000,124.999947,124.999947&quot; rotation=&quot;0.000000,-0.000003,0.000000&quot; location=&quot;0.000000,2151.160645,5676.800781&quot; rotationMatrix=&quot;1.000000,0.000000,0.000000,0.000000,1.000000,0.000000,0.000000,-0.000000,1.000000&quot; center=&quot;0.000000,48.890015,-151.745468&quot; rightOffset=&quot;1.420455,0.000000,0.000000&quot; topOffset=&quot;0.000000,1.389414,0.295329&quot; farOffset=&quot;0.000000,0.295329,-1.389414&quot;/&gt;&lt;DisplayProperties&gt;&lt;Fill color=&quot;#59acff&quot;/&gt;&lt;Line/&gt;&lt;Font color=&quot;#000000&quot;/&gt;&lt;Shine shininess=&quot;30&quot;/&gt;&lt;/DisplayProperties&gt;&lt;Text&gt;&lt;/Text&gt;&lt;/Shape&gt;&lt;Shape id=&quot;17&quot; type=&quot;Sphere&quot;&gt;&lt;Position position=&quot;293.892639,904.509338,6400.000977&quot; size=&quot;120.000000,120.000000,120.000015&quot; rotation=&quot;0.000000,-0.000004,0.000000&quot; location=&quot;293.892639,2215.378662,6072.087402&quot; rotationMatrix=&quot;1.000000,0.000000,0.000000,0.000000,1.000000,0.000000,0.000000,-0.000000,1.000000&quot; center=&quot;6.679378,50.349514,-160.729263&quot; rightOffset=&quot;1.363636,0.000000,0.000000&quot; topOffset=&quot;0.000000,1.333838,0.283516&quot; farOffset=&quot;0.000000,0.283516,-1.333838&quot;/&gt;&lt;DisplayProperties&gt;&lt;Fill color=&quot;#59acff&quot;/&gt;&lt;Line/&gt;&lt;Font color=&quot;#000000&quot;/&gt;&lt;Shine shininess=&quot;30&quot;/&gt;&lt;/DisplayProperties&gt;&lt;Text&gt;&lt;/Text&gt;&lt;/Shape&gt;&lt;Shape id=&quot;18&quot; type=&quot;Sphere&quot;&gt;&lt;Position position=&quot;571.544678,786.664795,6800.000977&quot; size=&quot;114.999992,114.999939,114.999939&quot; rotation=&quot;0.000000,-0.000003,0.000000&quot; location=&quot;571.544678,2183.273926,6487.847656&quot; rotationMatrix=&quot;1.000000,0.000000,0.000000,0.000000,1.000000,0.000000,0.000000,-0.000000,1.000000&quot; center=&quot;12.989652,49.619862,-170.178360&quot; rightOffset=&quot;1.306818,0.000000,0.000000&quot; topOffset=&quot;0.000000,1.278260,0.271703&quot; farOffset=&quot;0.000000,0.271703,-1.278260&quot;/&gt;&lt;DisplayProperties&gt;&lt;Fill color=&quot;#59acff&quot;/&gt;&lt;Line/&gt;&lt;Font color=&quot;#000000&quot;/&gt;&lt;Shine shininess=&quot;30&quot;/&gt;&lt;/DisplayProperties&gt;&lt;Text&gt;&lt;/Text&gt;&lt;/Shape&gt;&lt;Shape id=&quot;19&quot; type=&quot;Sphere&quot;&gt;&lt;Position position=&quot;799.056641,580.549133,7200.001465&quot; size=&quot;110.000000,110.000000,110.000000&quot; rotation=&quot;0.000000,-0.000003,0.000000&quot; location=&quot;799.056641,2064.827148,6921.960938&quot; rotationMatrix=&quot;1.000000,0.000000,0.000000,0.000000,1.000000,0.000000,0.000000,-0.000000,1.000000&quot; center=&quot;18.160378,46.927891,-180.044571&quot; rightOffset=&quot;1.250000,0.000000,0.000000&quot; topOffset=&quot;0.000000,1.222685,0.259890&quot; farOffset=&quot;0.000000,0.259890,-1.222685&quot;/&gt;&lt;DisplayProperties&gt;&lt;Fill color=&quot;#59acff&quot;/&gt;&lt;Line/&gt;&lt;Font color=&quot;#000000&quot;/&gt;&lt;Shine shininess=&quot;30&quot;/&gt;&lt;/DisplayProperties&gt;&lt;Text&gt;&lt;/Text&gt;&lt;/Shape&gt;&lt;Shape id=&quot;20&quot; type=&quot;Sphere&quot;&gt;&lt;Position position=&quot;948.124756,308.065186,7600.000000&quot; size=&quot;105.000008,104.999969,105.000008&quot; rotation=&quot;0.000000,-0.000004,0.000000&quot; location=&quot;948.124756,1881.462036,7369.871094&quot; rotationMatrix=&quot;1.000000,0.000000,0.000000,0.000000,1.000000,0.000000,0.000000,-0.000000,1.000000&quot; center=&quot;21.548290,42.760502,-190.224350&quot; rightOffset=&quot;1.193182,0.000000,0.000000&quot; topOffset=&quot;0.000000,1.167108,0.248076&quot; farOffset=&quot;0.000000,0.248076,-1.167108&quot;/&gt;&lt;DisplayProperties&gt;&lt;Fill color=&quot;#59acff&quot;/&gt;&lt;Line/&gt;&lt;Font color=&quot;#000000&quot;/&gt;&lt;Shine shininess=&quot;30&quot;/&gt;&lt;/DisplayProperties&gt;&lt;Text&gt;&lt;/Text&gt;&lt;/Shape&gt;&lt;Shape id=&quot;21&quot; type=&quot;Sphere&quot;&gt;&lt;Position position=&quot;1000.000000,-0.000152,8000.000977&quot; size=&quot;100.000000,99.999985,100.000008&quot; rotation=&quot;0.000000,-0.000004,0.000000&quot; location=&quot;1000.000000,1663.293579,7825.181641&quot; rotationMatrix=&quot;1.000000,0.000000,0.000000,0.000000,1.000000,0.000000,0.000000,-0.000000,1.000000&quot; center=&quot;22.727272,37.802128,-200.572311&quot; rightOffset=&quot;1.136364,0.000000,0.000000&quot; topOffset=&quot;0.000000,1.111531,0.236263&quot; farOffset=&quot;0.000000,0.236263,-1.111531&quot;/&gt;&lt;DisplayProperties&gt;&lt;Fill color=&quot;#59acff&quot;/&gt;&lt;Line/&gt;&lt;Font color=&quot;#000000&quot;/&gt;&lt;Shine shininess=&quot;30&quot;/&gt;&lt;/DisplayProperties&gt;&lt;Text&gt;&lt;/Text&gt;&lt;/Shape&gt;&lt;Shape id=&quot;22&quot; type=&quot;Sphere&quot;&gt;&lt;Position position=&quot;951.056519,-309.017334,8400.004883&quot; size=&quot;95.000000,95.000000,95.000000&quot; rotation=&quot;0.000000,-0.000003,0.000000&quot; location=&quot;951.056519,1444.194580,8280.692383&quot; rotationMatrix=&quot;1.000000,0.000000,0.000000,0.000000,1.000000,0.000000,0.000000,-0.000000,1.000000&quot; center=&quot;21.614922,32.822605,-210.924820&quot; rightOffset=&quot;1.079545,0.000000,0.000000&quot; topOffset=&quot;0.000000,1.055955,0.224450&quot; farOffset=&quot;0.000000,0.224450,-1.055955&quot;/&gt;&lt;DisplayProperties&gt;&lt;Fill color=&quot;#59acff&quot;/&gt;&lt;Line/&gt;&lt;Font color=&quot;#000000&quot;/&gt;&lt;Shine shininess=&quot;30&quot;/&gt;&lt;/DisplayProperties&gt;&lt;Text&gt;&lt;/Text&gt;&lt;/Shape&gt;&lt;Shape id=&quot;23&quot; type=&quot;Sphere&quot;&gt;&lt;Position position=&quot;809.016968,-587.785278,8800.000000&quot; size=&quot;90.000000,89.999947,89.999947&quot; rotation=&quot;0.000000,-0.000003,0.000000&quot; location=&quot;809.016968,1254.682129,8729.906250&quot; rotationMatrix=&quot;1.000000,0.000000,0.000000,0.000000,1.000000,0.000000,0.000000,-0.000000,1.000000&quot; center=&quot;18.386749,28.515503,-221.134232&quot; rightOffset=&quot;1.022727,0.000000,0.000000&quot; topOffset=&quot;0.000000,1.000378,0.212637&quot; farOffset=&quot;0.000000,0.212637,-1.000378&quot;/&gt;&lt;DisplayProperties&gt;&lt;Fill color=&quot;#59acff&quot;/&gt;&lt;Line/&gt;&lt;Font color=&quot;#000000&quot;/&gt;&lt;Shine shininess=&quot;30&quot;/&gt;&lt;/DisplayProperties&gt;&lt;Text&gt;&lt;/Text&gt;&lt;/Shape&gt;&lt;Shape id=&quot;24&quot; type=&quot;Sphere&quot;&gt;&lt;Position position=&quot;587.785278,-809.017029,9200.000000&quot; size=&quot;85.000000,85.000000,85.000000&quot; rotation=&quot;0.000000,-0.000004,0.000000&quot; location=&quot;587.785278,1121.449585,9167.162109&quot; rotationMatrix=&quot;1.000000,0.000000,0.000000,0.000000,1.000000,0.000000,0.000000,-0.000000,1.000000&quot; center=&quot;13.358756,25.487490,-231.071869&quot; rightOffset=&quot;0.965909,0.000000,0.000000&quot; topOffset=&quot;0.000000,0.944802,0.200824&quot; farOffset=&quot;0.000000,0.200824,-0.944802&quot;/&gt;&lt;DisplayProperties&gt;&lt;Fill color=&quot;#59acff&quot;/&gt;&lt;Line/&gt;&lt;Font color=&quot;#000000&quot;/&gt;&lt;Shine shininess=&quot;30&quot;/&gt;&lt;/DisplayProperties&gt;&lt;Text&gt;&lt;/Text&gt;&lt;/Shape&gt;&lt;Shape id=&quot;25&quot; type=&quot;Sphere&quot;&gt;&lt;Position position=&quot;309.016998,-951.057007,9600.004883&quot; size=&quot;80.000000,80.000000,80.000000&quot; rotation=&quot;0.000000,-0.000003,0.000000&quot; location=&quot;309.016998,1065.679077,9587.957031&quot; rotationMatrix=&quot;1.000000,0.000000,0.000000,0.000000,1.000000,0.000000,0.000000,-0.000000,1.000000&quot; center=&quot;7.023114,24.219978,-240.635391&quot; rightOffset=&quot;0.909091,0.000000,0.000000&quot; topOffset=&quot;0.000000,0.889225,0.189011&quot; farOffset=&quot;0.000000,0.189011,-0.889225&quot;/&gt;&lt;DisplayProperties&gt;&lt;Fill color=&quot;#59acff&quot;/&gt;&lt;Line/&gt;&lt;Font color=&quot;#000000&quot;/&gt;&lt;Shine shininess=&quot;30&quot;/&gt;&lt;/DisplayProperties&gt;&lt;Text&gt;&lt;/Text&gt;&lt;/Shape&gt;&lt;Shape id=&quot;26&quot; type=&quot;Sphere&quot;&gt;&lt;Position position=&quot;0.000000,-1000.000000,10000.000000&quot; size=&quot;75.000000,75.000000,75.000000&quot; rotation=&quot;0.000000,-0.000001,0.000000&quot; location=&quot;0.000000,1100.969360,9989.387695&quot; rotationMatrix=&quot;1.000000,0.000000,0.000000,0.000000,1.000000,0.000000,0.000000,-0.000000,1.000000&quot; center=&quot;0.000000,25.022032,-249.758804&quot; rightOffset=&quot;0.852273,0.000000,0.000000&quot; topOffset=&quot;0.000000,0.833649,0.177197&quot; farOffset=&quot;0.000000,0.177197,-0.833649&quot;/&gt;&lt;DisplayProperties&gt;&lt;Fill color=&quot;#59acff&quot;/&gt;&lt;Line/&gt;&lt;Font color=&quot;#000000&quot;/&gt;&lt;Shine shininess=&quot;30&quot;/&gt;&lt;/DisplayProperties&gt;&lt;Text&gt;&lt;/Text&gt;&lt;/Shape&gt;&lt;Shape id=&quot;27&quot; type=&quot;Sphere&quot;&gt;&lt;Position position=&quot;-309.016998,-951.056458,10400.000000&quot; size=&quot;70.000000,70.000000,70.000000&quot; rotation=&quot;0.000000,-0.000003,0.000000&quot; location=&quot;-309.016998,1232.008057,10370.470703&quot; rotationMatrix=&quot;1.000000,0.000000,0.000000,0.000000,1.000000,0.000000,0.000000,-0.000000,1.000000&quot; center=&quot;-7.023114,28.000183,-258.419800&quot; rightOffset=&quot;0.795455,0.000000,0.000000&quot; topOffset=&quot;0.000000,0.778072,0.165384&quot; farOffset=&quot;0.000000,0.165384,-0.778072&quot;/&gt;&lt;DisplayProperties&gt;&lt;Fill color=&quot;#59acff&quot;/&gt;&lt;Line/&gt;&lt;Font color=&quot;#000000&quot;/&gt;&lt;Shine shininess=&quot;30&quot;/&gt;&lt;/DisplayProperties&gt;&lt;Text&gt;&lt;/Text&gt;&lt;/Shape&gt;&lt;Shape id=&quot;28&quot; type=&quot;Sphere&quot;&gt;&lt;Position position=&quot;-587.785278,-809.017029,10800.000000&quot; size=&quot;65.000000,64.999985,65.000008&quot; rotation=&quot;0.000000,-0.000004,0.000000&quot; location=&quot;-587.785278,1454.108276,10732.198242&quot; rotationMatrix=&quot;1.000000,0.000000,0.000000,0.000000,1.000000,0.000000,0.000000,-0.000000,1.000000&quot; center=&quot;-13.358756,33.047916,-266.640869&quot; rightOffset=&quot;0.738636,0.000000,0.000000&quot; topOffset=&quot;0.000000,0.722495,0.153571&quot; farOffset=&quot;0.000000,0.153571,-0.722495&quot;/&gt;&lt;DisplayProperties&gt;&lt;Fill color=&quot;#59acff&quot;/&gt;&lt;Line/&gt;&lt;Font color=&quot;#000000&quot;/&gt;&lt;Shine shininess=&quot;30&quot;/&gt;&lt;/DisplayProperties&gt;&lt;Text&gt;&lt;/Text&gt;&lt;/Shape&gt;&lt;Shape id=&quot;29&quot; type=&quot;Sphere&quot;&gt;&lt;Position position=&quot;-809.016968,-587.785583,11200.003906&quot; size=&quot;60.000000,60.000000,60.000008&quot; rotation=&quot;0.000000,-0.000004,0.000000&quot; location=&quot;-809.016968,1753.670654,11077.463867&quot; rotationMatrix=&quot;1.000000,0.000000,0.000000,0.000000,1.000000,0.000000,0.000000,-0.000000,1.000000&quot; center=&quot;-18.386749,39.856152,-274.487823&quot; rightOffset=&quot;0.681818,0.000000,0.000000&quot; topOffset=&quot;0.000000,0.666919,0.141758&quot; farOffset=&quot;0.000000,0.141758,-0.666919&quot;/&gt;&lt;DisplayProperties&gt;&lt;Fill color=&quot;#59acff&quot;/&gt;&lt;Line/&gt;&lt;Font color=&quot;#000000&quot;/&gt;&lt;Shine shininess=&quot;30&quot;/&gt;&lt;/DisplayProperties&gt;&lt;Text&gt;&lt;/Text&gt;&lt;/Shape&gt;&lt;Shape id=&quot;30&quot; type=&quot;Sphere&quot;&gt;&lt;Position position=&quot;-951.056519,-309.016266,11600.001953&quot; size=&quot;55.000000,55.000000,55.000000&quot; rotation=&quot;0.000000,-0.000003,0.000000&quot; location=&quot;-951.056519,2109.512451,11410.761719&quot; rotationMatrix=&quot;1.000000,0.000000,0.000000,0.000000,1.000000,0.000000,0.000000,-0.000000,1.000000&quot; center=&quot;-21.614922,47.943466,-282.062775&quot; rightOffset=&quot;0.625000,0.000000,0.000000&quot; topOffset=&quot;0.000000,0.611342,0.129945&quot; farOffset=&quot;0.000000,0.129945,-0.611342&quot;/&gt;&lt;DisplayProperties&gt;&lt;Fill color=&quot;#59acff&quot;/&gt;&lt;Line/&gt;&lt;Font color=&quot;#000000&quot;/&gt;&lt;Shine shininess=&quot;30&quot;/&gt;&lt;/DisplayProperties&gt;&lt;Text&gt;&lt;/Text&gt;&lt;/Shape&gt;&lt;Shape id=&quot;31&quot; type=&quot;Sphere&quot;&gt;&lt;Position position=&quot;-1000.000000,0.000178,12000.004883&quot; size=&quot;50.000000,49.999992,50.000004&quot; rotation=&quot;0.000000,-0.000004,0.000000&quot; location=&quot;-1000.000000,2494.941406,11737.775391&quot; rotationMatrix=&quot;1.000000,0.000000,0.000000,0.000000,1.000000,0.000000,0.000000,-0.000000,1.000000&quot; center=&quot;-22.727272,56.703213,-289.494904&quot; rightOffset=&quot;0.568182,0.000000,0.000000&quot; topOffset=&quot;0.000000,0.555766,0.118132&quot; farOffset=&quot;0.000000,0.118132,-0.555766&quot;/&gt;&lt;DisplayProperties&gt;&lt;Fill color=&quot;#59acff&quot;/&gt;&lt;Line/&gt;&lt;Font color=&quot;#000000&quot;/&gt;&lt;Shine shininess=&quot;30&quot;/&gt;&lt;/DisplayProperties&gt;&lt;Text&gt;&lt;/Text&gt;&lt;/Shape&gt;&lt;Shape id=&quot;32&quot; type=&quot;Sphere&quot;&gt;&lt;Position position=&quot;-951.056519,309.016602,12400.006836&quot; size=&quot;45.000000,44.999973,44.999973&quot; rotation=&quot;0.000000,-0.000003,0.000000&quot; location=&quot;-951.056519,2880.370117,12064.788086&quot; rotationMatrix=&quot;1.000000,0.000000,0.000000,0.000000,1.000000,0.000000,0.000000,-0.000000,1.000000&quot; center=&quot;-21.614922,65.462959,-296.927002&quot; rightOffset=&quot;0.511364,0.000000,0.000000&quot; topOffset=&quot;0.000000,0.500189,0.106318&quot; farOffset=&quot;0.000000,0.106318,-0.500189&quot;/&gt;&lt;DisplayProperties&gt;&lt;Fill color=&quot;#59acff&quot;/&gt;&lt;Line/&gt;&lt;Font color=&quot;#000000&quot;/&gt;&lt;Shine shininess=&quot;30&quot;/&gt;&lt;/DisplayProperties&gt;&lt;Text&gt;&lt;/Text&gt;&lt;/Shape&gt;&lt;Shape id=&quot;33&quot; type=&quot;Sphere&quot;&gt;&lt;Position position=&quot;-809.016968,587.784668,12800.002930&quot; size=&quot;40.000000,40.000000,40.000000&quot; rotation=&quot;0.000000,-0.000003,0.000000&quot; location=&quot;-809.016968,3236.210449,12398.084961&quot; rotationMatrix=&quot;1.000000,0.000000,0.000000,0.000000,1.000000,0.000000,0.000000,-0.000000,1.000000&quot; center=&quot;-18.386749,73.550240,-304.501923&quot; rightOffset=&quot;0.454545,0.000000,0.000000&quot; topOffset=&quot;0.000000,0.444613,0.094505&quot; farOffset=&quot;0.000000,0.094505,-0.444613&quot;/&gt;&lt;DisplayProperties&gt;&lt;Fill color=&quot;#59acff&quot;/&gt;&lt;Line/&gt;&lt;Font color=&quot;#000000&quot;/&gt;&lt;Shine shininess=&quot;30&quot;/&gt;&lt;/DisplayProperties&gt;&lt;Text&gt;&lt;/Text&gt;&lt;/Shape&gt;&lt;Shape id=&quot;34&quot; type=&quot;Sphere&quot;&gt;&lt;Position position=&quot;-587.785278,809.015747,13200.006836&quot; size=&quot;35.000000,35.000000,35.000000&quot; rotation=&quot;0.000000,-0.000003,0.000000&quot; location=&quot;-587.785278,3535.772461,12743.350586&quot; rotationMatrix=&quot;1.000000,0.000000,0.000000,0.000000,1.000000,0.000000,0.000000,-0.000000,1.000000&quot; center=&quot;-13.358756,80.358467,-312.348877&quot; rightOffset=&quot;0.397727,0.000000,0.000000&quot; topOffset=&quot;0.000000,0.389036,0.082692&quot; farOffset=&quot;0.000000,0.082692,-0.389036&quot;/&gt;&lt;DisplayProperties&gt;&lt;Fill color=&quot;#59acff&quot;/&gt;&lt;Line/&gt;&lt;Font color=&quot;#000000&quot;/&gt;&lt;Shine shininess=&quot;30&quot;/&gt;&lt;/DisplayProperties&gt;&lt;Text&gt;&lt;/Text&gt;&lt;/Shape&gt;&lt;Shape id=&quot;35&quot; type=&quot;Sphere&quot;&gt;&lt;Position position=&quot;-309.016998,951.056091,13600.001953&quot; size=&quot;30.000000,30.000000,30.000004&quot; rotation=&quot;0.000000,-0.000004,0.000000&quot; location=&quot;-309.016998,3757.872559,13105.073242&quot; rotationMatrix=&quot;1.000000,0.000000,0.000000,0.000000,1.000000,0.000000,0.000000,-0.000000,1.000000&quot; center=&quot;-7.023114,85.406197,-320.569855&quot; rightOffset=&quot;0.340909,0.000000,0.000000&quot; topOffset=&quot;0.000000,0.333459,0.070879&quot; farOffset=&quot;0.000000,0.070879,-0.333459&quot;/&gt;&lt;DisplayProperties&gt;&lt;Fill color=&quot;#59acff&quot;/&gt;&lt;Line/&gt;&lt;Font color=&quot;#000000&quot;/&gt;&lt;Shine shininess=&quot;30&quot;/&gt;&lt;/DisplayProperties&gt;&lt;Text&gt;&lt;/Text&gt;&lt;/Shape&gt;&lt;Shape id=&quot;36&quot; type=&quot;Sphere&quot;&gt;&lt;Position position=&quot;0.000000,999.999512,14000.001953&quot; size=&quot;25.000000,24.999996,25.000002&quot; rotation=&quot;0.000000,-0.000004,0.000000&quot; location=&quot;0.000000,3888.911133,13486.156250&quot; rotationMatrix=&quot;1.000000,0.000000,0.000000,0.000000,1.000000,0.000000,0.000000,-0.000000,1.000000&quot; center=&quot;0.000000,88.384346,-329.230835&quot; rightOffset=&quot;0.284091,0.000000,0.000000&quot; topOffset=&quot;0.000000,0.277883,0.059066&quot; farOffset=&quot;0.000000,0.059066,-0.277883&quot;/&gt;&lt;DisplayProperties&gt;&lt;Fill color=&quot;#59acff&quot;/&gt;&lt;Line/&gt;&lt;Font color=&quot;#000000&quot;/&gt;&lt;Shine shininess=&quot;30&quot;/&gt;&lt;/DisplayProperties&gt;&lt;Text&gt;&lt;/Text&gt;&lt;/Shape&gt;&lt;Shape id=&quot;37&quot; type=&quot;Sphere&quot;&gt;&lt;Position position=&quot;309.016998,951.055969,14400.001953&quot; size=&quot;20.000000,20.000000,20.000000&quot; rotation=&quot;0.000000,-0.000003,0.000000&quot; location=&quot;309.016998,3924.201904,13887.591797&quot; rotationMatrix=&quot;1.000000,0.000000,0.000000,0.000000,1.000000,0.000000,0.000000,-0.000000,1.000000&quot; center=&quot;7.023114,89.186409,-338.354370&quot; rightOffset=&quot;0.227273,0.000000,0.000000&quot; topOffset=&quot;0.000000,0.222306,0.047253&quot; farOffset=&quot;0.000000,0.047253,-0.222306&quot;/&gt;&lt;DisplayProperties&gt;&lt;Fill color=&quot;#59acff&quot;/&gt;&lt;Line/&gt;&lt;Font color=&quot;#000000&quot;/&gt;&lt;Shine shininess=&quot;30&quot;/&gt;&lt;/DisplayProperties&gt;&lt;Text&gt;&lt;/Text&gt;&lt;/Shape&gt;&lt;Shape id=&quot;38&quot; type=&quot;Sphere&quot;&gt;&lt;Position position=&quot;587.785278,809.016968,14800.000977&quot; size=&quot;15.000000,15.000000,15.000002&quot; rotation=&quot;0.000000,-0.000004,0.000000&quot; location=&quot;587.785278,3868.431152,14308.380859&quot; rotationMatrix=&quot;1.000000,0.000000,0.000000,0.000000,1.000000,0.000000,0.000000,-0.000000,1.000000&quot; center=&quot;13.358756,87.918892,-347.917755&quot; rightOffset=&quot;0.170455,0.000000,0.000000&quot; topOffset=&quot;0.000000,0.166730,0.035439&quot; farOffset=&quot;0.000000,0.035439,-0.166730&quot;/&gt;&lt;DisplayProperties&gt;&lt;Fill color=&quot;#59acff&quot;/&gt;&lt;Line/&gt;&lt;Font color=&quot;#000000&quot;/&gt;&lt;Shine shininess=&quot;30&quot;/&gt;&lt;/DisplayProperties&gt;&lt;Text&gt;&lt;/Text&gt;&lt;/Shape&gt;&lt;Shape id=&quot;39&quot; type=&quot;Sphere&quot;&gt;&lt;Position position=&quot;809.016968,587.784119,15200.005859&quot; size=&quot;10.000000,10.000000,10.000000&quot; rotation=&quot;0.000000,-0.000003,0.000000&quot; location=&quot;809.016968,3735.198486,14745.641602&quot; rotationMatrix=&quot;1.000000,0.000000,0.000000,0.000000,1.000000,0.000000,0.000000,-0.000000,1.000000&quot; center=&quot;18.386749,84.890877,-357.855499&quot; rightOffset=&quot;0.113636,0.000000,0.000000&quot; topOffset=&quot;0.000000,0.111153,0.023626&quot; farOffset=&quot;0.000000,0.023626,-0.111153&quot;/&gt;&lt;DisplayProperties&gt;&lt;Fill color=&quot;#59acff&quot;/&gt;&lt;Line/&gt;&lt;Font color=&quot;#000000&quot;/&gt;&lt;Shine shininess=&quot;30&quot;/&gt;&lt;/DisplayProperties&gt;&lt;Text&gt;&lt;/Text&gt;&lt;/Shape&gt;&lt;Shape id=&quot;40&quot; type=&quot;Sphere&quot;&gt;&lt;Position position=&quot;951.056519,309.016968,15600.004883&quot; size=&quot;5.000000,5.000000,5.000000&quot; rotation=&quot;0.000000,-0.000003,0.000000&quot; location=&quot;951.056519,3545.687500,15194.858398&quot; rotationMatrix=&quot;1.000000,0.000000,0.000000,0.000000,1.000000,0.000000,0.000000,-0.000000,1.000000&quot; center=&quot;21.614922,80.583809,-368.064972&quot; rightOffset=&quot;0.056818,0.000000,0.000000&quot; topOffset=&quot;0.000000,0.055577,0.011813&quot; farOffset=&quot;0.000000,0.011813,-0.055577&quot;/&gt;&lt;DisplayProperties&gt;&lt;Fill color=&quot;#59acff&quot;/&gt;&lt;Line/&gt;&lt;Font color=&quot;#000000&quot;/&gt;&lt;Shine shininess=&quot;30&quot;/&gt;&lt;/DisplayProperties&gt;&lt;Text&gt;&lt;/Text&gt;&lt;/Shape&gt;&lt;Shape id=&quot;41&quot; type=&quot;Sphere&quot;&gt;&lt;Position position=&quot;1000.000000,-0.000304,16000.001953&quot; size=&quot;0.000000,0.000000,0.000000&quot; rotation=&quot;90.000000,-90.000000,90.000000&quot; location=&quot;1000.000000,3326.587158,15650.363281&quot; rotationMatrix=&quot;1.000000,0.000000,-0.000000,0.000000,-0.207912,0.978148,0.000000,-0.978148,-0.207912&quot; center=&quot;22.727272,75.604256,-378.417358&quot; rightOffset=&quot;0.000000,0.000000,0.000000&quot; topOffset=&quot;0.000000,0.000000,0.000000&quot; farOffset=&quot;0.000000,0.000000,0.000000&quot;/&gt;&lt;DisplayProperties&gt;&lt;Fill color=&quot;#59acff&quot;/&gt;&lt;Line/&gt;&lt;Font color=&quot;#000000&quot;/&gt;&lt;Shine shininess=&quot;30&quot;/&gt;&lt;/DisplayProperties&gt;&lt;Text&gt;&lt;/Text&gt;&lt;/Shape&gt;&lt;Shape id=&quot;42&quot; type=&quot;Sphere&quot; useTextTexture=&quot;1&quot;&gt;&lt;Position position=&quot;0.000000,0.000000,0.000000&quot; size=&quot;200.000000,199.999969,200.000015&quot; rotation=&quot;0.000000,-0.000004,0.000000&quot; location=&quot;0.000000,0.000000,0.000000&quot; rotationMatrix=&quot;1.000000,0.000000,0.000000,0.000000,1.000000,0.000000,0.000000,-0.000000,1.000000&quot; center=&quot;0.000000,0.000000,-22.727272&quot; rightOffset=&quot;2.272727,0.000000,0.000000&quot; topOffset=&quot;0.000000,2.223063,0.472526&quot; farOffset=&quot;0.000000,0.472526,-2.223063&quot;/&gt;&lt;DisplayProperties&gt;&lt;Fill color=&quot;#59acff&quot;/&gt;&lt;Line/&gt;&lt;Font color=&quot;#000000&quot;/&gt;&lt;Shine shininess=&quot;30&quot;/&gt;&lt;/DisplayProperties&gt;&lt;Text&gt;{\rtf1\fbidis\ansi\ansicpg1252\deff0\deflang2057{\fonttbl{\f0\fnil\fcharset0 Arial;}}&#10;{\colortbl ;\red0\green0\blue0;}&#10;\viewkind4\uc1\pard\ltrpar\qc\cf1\fs64  \par&#10;}&#10;&lt;/Text&gt;&lt;/Shape&gt;&lt;Shape id=&quot;43&quot; type=&quot;Sphere&quot;&gt;&lt;Position position=&quot;-74.619034,24.245195,400.000092&quot; size=&quot;195.000000,194.999893,194.999893&quot; rotation=&quot;0.000000,-0.000003,0.000000&quot; location=&quot;-74.619034,106.880074,386.218262&quot; rotationMatrix=&quot;1.000000,0.000000,0.000000,0.000000,1.000000,0.000000,0.000000,-0.000000,1.000000&quot; center=&quot;-1.695887,2.429093,-31.504961&quot; rightOffset=&quot;2.215909,0.000000,0.000000&quot; topOffset=&quot;0.000000,2.167485,0.460713&quot; farOffset=&quot;0.000000,0.460713,-2.167485&quot;/&gt;&lt;DisplayProperties&gt;&lt;Fill color=&quot;#59acff&quot;/&gt;&lt;Line/&gt;&lt;Font color=&quot;#000000&quot;/&gt;&lt;Shine shininess=&quot;30&quot;/&gt;&lt;/DisplayProperties&gt;&lt;Text&gt;&lt;/Text&gt;&lt;/Shape&gt;&lt;Shape id=&quot;44&quot; type=&quot;Sphere&quot;&gt;&lt;Position position=&quot;-126.558151,91.949867,800.000000&quot; size=&quot;190.000000,190.000000,190.000000&quot; rotation=&quot;0.000000,-0.000003,0.000000&quot; location=&quot;-126.558151,256.269897,763.400635&quot; rotationMatrix=&quot;1.000000,0.000000,0.000000,0.000000,1.000000,0.000000,0.000000,-0.000000,1.000000&quot; center=&quot;-2.876322,5.824316,-40.077286&quot; rightOffset=&quot;2.159091,0.000000,0.000000&quot; topOffset=&quot;0.000000,2.111910,0.448900&quot; farOffset=&quot;0.000000,0.448900,-2.111910&quot;/&gt;&lt;DisplayProperties&gt;&lt;Fill color=&quot;#59acff&quot;/&gt;&lt;Line/&gt;&lt;Font color=&quot;#000000&quot;/&gt;&lt;Shine shininess=&quot;30&quot;/&gt;&lt;/DisplayProperties&gt;&lt;Text&gt;&lt;/Text&gt;&lt;/Shape&gt;&lt;Shape id=&quot;45&quot; type=&quot;Sphere&quot;&gt;&lt;Position position=&quot;-137.215744,188.861450,1200.000122&quot; size=&quot;185.000000,185.000000,185.000031&quot; rotation=&quot;0.000000,-0.000004,0.000000&quot; location=&quot;-137.215744,434.228424,1134.510742&quot; rotationMatrix=&quot;1.000000,0.000000,0.000000,0.000000,1.000000,0.000000,0.000000,-0.000000,1.000000&quot; center=&quot;-3.118540,9.868828,-48.511608&quot; rightOffset=&quot;2.102273,0.000000,0.000000&quot; topOffset=&quot;0.000000,2.056333,0.437087&quot; farOffset=&quot;0.000000,0.437087,-2.056333&quot;/&gt;&lt;DisplayProperties&gt;&lt;Fill color=&quot;#59acff&quot;/&gt;&lt;Line/&gt;&lt;Font color=&quot;#000000&quot;/&gt;&lt;Shine shininess=&quot;30&quot;/&gt;&lt;/DisplayProperties&gt;&lt;Text&gt;&lt;/Text&gt;&lt;/Shape&gt;&lt;Shape id=&quot;46&quot; type=&quot;Sphere&quot;&gt;&lt;Position position=&quot;-95.491501,293.892853,1600.000244&quot; size=&quot;180.000000,179.999893,179.999893&quot; rotation=&quot;0.000000,-0.000003,0.000000&quot; location=&quot;-95.491501,620.129333,1503.932617&quot; rotationMatrix=&quot;1.000000,0.000000,0.000000,0.000000,1.000000,0.000000,0.000000,-0.000000,1.000000&quot; center=&quot;-2.170261,14.093848,-56.907558&quot; rightOffset=&quot;2.045455,0.000000,0.000000&quot; topOffset=&quot;0.000000,2.000755,0.425274&quot; farOffset=&quot;0.000000,0.425274,-2.000755&quot;/&gt;&lt;DisplayProperties&gt;&lt;Fill color=&quot;#59acff&quot;/&gt;&lt;Line/&gt;&lt;Font color=&quot;#000000&quot;/&gt;&lt;Shine shininess=&quot;30&quot;/&gt;&lt;/DisplayProperties&gt;&lt;Text&gt;&lt;/Text&gt;&lt;/Shape&gt;&lt;Shape id=&quot;47&quot; type=&quot;Sphere&quot;&gt;&lt;Position position=&quot;0.000000,382.683502,2000.000244&quot; size=&quot;175.000000,174.999954,174.999954&quot; rotation=&quot;0.000000,-0.000003,0.000000&quot; location=&quot;0.000000,790.144348,1876.730957&quot; rotationMatrix=&quot;1.000000,0.000000,0.000000,0.000000,1.000000,0.000000,0.000000,-0.000000,1.000000&quot; center=&quot;0.000000,17.957827,-65.380249&quot; rightOffset=&quot;1.988636,0.000000,0.000000&quot; topOffset=&quot;0.000000,1.945179,0.413461&quot; farOffset=&quot;0.000000,0.413461,-1.945179&quot;/&gt;&lt;DisplayProperties&gt;&lt;Fill color=&quot;#59acff&quot;/&gt;&lt;Line/&gt;&lt;Font color=&quot;#000000&quot;/&gt;&lt;Shine shininess=&quot;30&quot;/&gt;&lt;/DisplayProperties&gt;&lt;Text&gt;&lt;/Text&gt;&lt;/Shape&gt;&lt;Shape id=&quot;48&quot; type=&quot;Sphere&quot;&gt;&lt;Position position=&quot;140.290787,431.770325,2400.001709&quot; size=&quot;170.000000,170.000000,170.000000&quot; rotation=&quot;0.000000,-0.000004,0.000000&quot; location=&quot;140.290787,921.323486,2257.785645&quot; rotationMatrix=&quot;1.000000,0.000000,0.000000,0.000000,1.000000,0.000000,0.000000,-0.000000,1.000000&quot; center=&quot;3.188427,20.939171,-74.040581&quot; rightOffset=&quot;1.931818,0.000000,0.000000&quot; topOffset=&quot;0.000000,1.889603,0.401647&quot; farOffset=&quot;0.000000,0.401647,-1.889603&quot;/&gt;&lt;DisplayProperties&gt;&lt;Fill color=&quot;#59acff&quot;/&gt;&lt;Line/&gt;&lt;Font color=&quot;#000000&quot;/&gt;&lt;Shine shininess=&quot;30&quot;/&gt;&lt;/DisplayProperties&gt;&lt;Text&gt;&lt;/Text&gt;&lt;/Shape&gt;&lt;Shape id=&quot;49&quot; type=&quot;Sphere&quot;&gt;&lt;Position position=&quot;307.116943,422.710022,2800.001709&quot; size=&quot;165.000000,164.999985,164.999985&quot; rotation=&quot;0.000000,-0.000003,0.000000&quot; location=&quot;307.116943,995.625854,2650.928467&quot; rotationMatrix=&quot;1.000000,0.000000,0.000000,0.000000,1.000000,0.000000,0.000000,-0.000000,1.000000&quot; center=&quot;6.979930,22.627861,-82.975647&quot; rightOffset=&quot;1.875000,0.000000,0.000000&quot; topOffset=&quot;0.000000,1.834027,0.389834&quot; farOffset=&quot;0.000000,0.389834,-1.834027&quot;/&gt;&lt;DisplayProperties&gt;&lt;Fill color=&quot;#59acff&quot;/&gt;&lt;Line/&gt;&lt;Font color=&quot;#000000&quot;/&gt;&lt;Shine shininess=&quot;30&quot;/&gt;&lt;/DisplayProperties&gt;&lt;Text&gt;&lt;/Text&gt;&lt;/Shape&gt;&lt;Shape id=&quot;50&quot; type=&quot;Sphere&quot;&gt;&lt;Position position=&quot;475.528259,345.491547,3200.000732&quot; size=&quot;160.000000,160.000000,160.000000&quot; rotation=&quot;0.000000,-0.000003,0.000000&quot; location=&quot;475.528259,1003.259277,3058.241211&quot; rotationMatrix=&quot;1.000000,0.000000,0.000000,0.000000,1.000000,0.000000,0.000000,-0.000000,1.000000&quot; center=&quot;10.807461,22.801348,-92.232758&quot; rightOffset=&quot;1.818182,0.000000,0.000000&quot; topOffset=&quot;0.000000,1.778450,0.378021&quot; farOffset=&quot;0.000000,0.378021,-1.778450&quot;/&gt;&lt;DisplayProperties&gt;&lt;Fill color=&quot;#59acff&quot;/&gt;&lt;Line/&gt;&lt;Font color=&quot;#000000&quot;/&gt;&lt;Shine shininess=&quot;30&quot;/&gt;&lt;/DisplayProperties&gt;&lt;Text&gt;&lt;/Text&gt;&lt;/Shape&gt;&lt;Shape id=&quot;51&quot; type=&quot;Sphere&quot;&gt;&lt;Position position=&quot;617.661804,200.690521,3600.000000&quot; size=&quot;155.000000,155.000000,155.000000&quot; rotation=&quot;0.000000,-0.000003,0.000000&quot; location=&quot;617.661804,944.787048,3479.605469&quot; rotationMatrix=&quot;1.000000,0.000000,0.000000,0.000000,1.000000,0.000000,0.000000,-0.000000,1.000000&quot; center=&quot;14.037768,21.472433,-101.809212&quot; rightOffset=&quot;1.761364,0.000000,0.000000&quot; topOffset=&quot;0.000000,1.722874,0.366208&quot; farOffset=&quot;0.000000,0.366208,-1.722874&quot;/&gt;&lt;DisplayProperties&gt;&lt;Fill color=&quot;#59acff&quot;/&gt;&lt;Line/&gt;&lt;Font color=&quot;#000000&quot;/&gt;&lt;Shine shininess=&quot;30&quot;/&gt;&lt;/DisplayProperties&gt;&lt;Text&gt;&lt;/Text&gt;&lt;/Shape&gt;&lt;Shape id=&quot;52&quot; type=&quot;Sphere&quot;&gt;&lt;Position position=&quot;707.106812,-0.000076,4000.000488&quot; size=&quot;150.000000,150.000000,150.000000&quot; rotation=&quot;0.000000,-0.000001,0.000000&quot; location=&quot;707.106812,831.646790,3912.590820&quot; rotationMatrix=&quot;1.000000,0.000000,0.000000,0.000000,1.000000,0.000000,0.000000,-0.000000,1.000000&quot; center=&quot;16.070610,18.901064,-111.649788&quot; rightOffset=&quot;1.704545,0.000000,0.000000&quot; topOffset=&quot;0.000000,1.667297,0.354395&quot; farOffset=&quot;0.000000,0.354395,-1.667297&quot;/&gt;&lt;DisplayProperties&gt;&lt;Fill color=&quot;#59acff&quot;/&gt;&lt;Line/&gt;&lt;Font color=&quot;#000000&quot;/&gt;&lt;Shine shininess=&quot;30&quot;/&gt;&lt;/DisplayProperties&gt;&lt;Text&gt;&lt;/Text&gt;&lt;/Shape&gt;&lt;Shape id=&quot;53&quot; type=&quot;Sphere&quot;&gt;&lt;Position position=&quot;723.188965,-234.978333,4400.000000&quot; size=&quot;145.000000,145.000000,145.000000&quot; rotation=&quot;0.000000,-0.000003,0.000000&quot; location=&quot;723.188965,684.967957,4352.704102&quot; rotationMatrix=&quot;1.000000,0.000000,0.000000,0.000000,1.000000,0.000000,0.000000,-0.000000,1.000000&quot; center=&quot;16.436113,15.567453,-121.652367&quot; rightOffset=&quot;1.647727,0.000000,0.000000&quot; topOffset=&quot;0.000000,1.611720,0.342582&quot; farOffset=&quot;0.000000,0.342582,-1.611720&quot;/&gt;&lt;DisplayProperties&gt;&lt;Fill color=&quot;#59acff&quot;/&gt;&lt;Line/&gt;&lt;Font color=&quot;#000000&quot;/&gt;&lt;Shine shininess=&quot;30&quot;/&gt;&lt;/DisplayProperties&gt;&lt;Text&gt;&lt;/Text&gt;&lt;/Shape&gt;&lt;Shape id=&quot;54&quot; type=&quot;Sphere&quot;&gt;&lt;Position position=&quot;654.508484,-475.528076,4800.000488&quot; size=&quot;140.000000,140.000000,140.000000&quot; rotation=&quot;0.000000,-0.000003,0.000000&quot; location=&quot;654.508484,532.839539,4793.976563&quot; rotationMatrix=&quot;1.000000,0.000000,0.000000,0.000000,1.000000,0.000000,0.000000,-0.000000,1.000000&quot; center=&quot;14.875193,12.109989,-131.681290&quot; rightOffset=&quot;1.590909,0.000000,0.000000&quot; topOffset=&quot;0.000000,1.556144,0.330768&quot; farOffset=&quot;0.000000,0.330769,-1.556144&quot;/&gt;&lt;DisplayProperties&gt;&lt;Fill color=&quot;#59acff&quot;/&gt;&lt;Line/&gt;&lt;Font color=&quot;#000000&quot;/&gt;&lt;Shine shininess=&quot;30&quot;/&gt;&lt;/DisplayProperties&gt;&lt;Text&gt;&lt;/Text&gt;&lt;/Shape&gt;&lt;Shape id=&quot;55&quot; type=&quot;Sphere&quot;&gt;&lt;Position position=&quot;501.169342,-689.800415,5200.000000&quot; size=&quot;135.000000,135.000000,135.000000&quot; rotation=&quot;0.000000,-0.000004,0.000000&quot; location=&quot;501.169342,406.414215,5229.785156&quot; rotationMatrix=&quot;1.000000,0.000000,0.000000,0.000000,1.000000,0.000000,0.000000,-0.000000,1.000000&quot; center=&quot;11.390212,9.236687,-141.586029&quot; rightOffset=&quot;1.534091,0.000000,0.000000&quot; topOffset=&quot;0.000000,1.500567,0.318955&quot; farOffset=&quot;0.000000,0.318955,-1.500567&quot;/&gt;&lt;DisplayProperties&gt;&lt;Fill color=&quot;#59acff&quot;/&gt;&lt;Line/&gt;&lt;Font color=&quot;#000000&quot;/&gt;&lt;Shine shininess=&quot;30&quot;/&gt;&lt;/DisplayProperties&gt;&lt;Text&gt;&lt;/Text&gt;&lt;/Shape&gt;&lt;Shape id=&quot;56&quot; type=&quot;Sphere&quot;&gt;&lt;Position position=&quot;275.336151,-847.397888,5600.002930&quot; size=&quot;130.000000,129.999969,130.000015&quot; rotation=&quot;0.000000,-0.000004,0.000000&quot; location=&quot;275.336151,335.425842,5653.812988&quot; rotationMatrix=&quot;1.000000,0.000000,0.000000,0.000000,1.000000,0.000000,0.000000,-0.000000,1.000000&quot; center=&quot;6.257640,7.623314,-151.223022&quot; rightOffset=&quot;1.477273,0.000000,0.000000&quot; topOffset=&quot;0.000000,1.444991,0.307142&quot; farOffset=&quot;0.000000,0.307142,-1.444991&quot;/&gt;&lt;DisplayProperties&gt;&lt;Fill color=&quot;#59acff&quot;/&gt;&lt;Line/&gt;&lt;Font color=&quot;#000000&quot;/&gt;&lt;Shine shininess=&quot;30&quot;/&gt;&lt;/DisplayProperties&gt;&lt;Text&gt;&lt;/Text&gt;&lt;/Shape&gt;&lt;Shape id=&quot;57&quot; type=&quot;Sphere&quot;&gt;&lt;Position position=&quot;0.000000,-923.880066,6000.003418&quot; size=&quot;125.000000,124.999947,124.999947&quot; rotation=&quot;0.000000,-0.000003,0.000000&quot; location=&quot;0.000000,343.779785,6060.974121&quot; rotationMatrix=&quot;1.000000,0.000000,0.000000,0.000000,1.000000,0.000000,0.000000,-0.000000,1.000000&quot; center=&quot;0.000000,7.813177,-160.476685&quot; rightOffset=&quot;1.420455,0.000000,0.000000&quot; topOffset=&quot;0.000000,1.389414,0.295329&quot; farOffset=&quot;0.000000,0.295329,-1.389414&quot;/&gt;&lt;DisplayProperties&gt;&lt;Fill color=&quot;#59acff&quot;/&gt;&lt;Line/&gt;&lt;Font color=&quot;#000000&quot;/&gt;&lt;Shine shininess=&quot;30&quot;/&gt;&lt;/DisplayProperties&gt;&lt;Text&gt;&lt;/Text&gt;&lt;/Shape&gt;&lt;Shape id=&quot;58&quot; type=&quot;Sphere&quot;&gt;&lt;Position position=&quot;-293.892639,-904.508362,6400.001465&quot; size=&quot;120.000000,120.000000,120.000015&quot; rotation=&quot;0.000000,-0.000004,0.000000&quot; location=&quot;-293.892639,445.892395,6448.203613&quot; rotationMatrix=&quot;1.000000,0.000000,0.000000,0.000000,1.000000,0.000000,0.000000,-0.000000,1.000000&quot; center=&quot;-6.679378,10.133918,-169.277359&quot; rightOffset=&quot;1.363636,0.000000,0.000000&quot; topOffset=&quot;0.000000,1.333838,0.283516&quot; farOffset=&quot;0.000000,0.283516,-1.333838&quot;/&gt;&lt;DisplayProperties&gt;&lt;Fill color=&quot;#59acff&quot;/&gt;&lt;Line/&gt;&lt;Font color=&quot;#000000&quot;/&gt;&lt;Shine shininess=&quot;30&quot;/&gt;&lt;/DisplayProperties&gt;&lt;Text&gt;&lt;/Text&gt;&lt;/Shape&gt;&lt;Shape id=&quot;59&quot; type=&quot;Sphere&quot;&gt;&lt;Position position=&quot;-571.544678,-786.663513,6800.000000&quot; size=&quot;114.999992,114.999939,114.999939&quot; rotation=&quot;0.000000,-0.000003,0.000000&quot; location=&quot;-571.544678,644.326477,6814.959961&quot; rotationMatrix=&quot;1.000000,0.000000,0.000000,0.000000,1.000000,0.000000,0.000000,-0.000000,1.000000&quot; center=&quot;-12.989652,14.643784,-177.612732&quot; rightOffset=&quot;1.306818,0.000000,0.000000&quot; topOffset=&quot;0.000000,1.278260,0.271703&quot; farOffset=&quot;0.000000,0.271703,-1.278260&quot;/&gt;&lt;DisplayProperties&gt;&lt;Fill color=&quot;#59acff&quot;/&gt;&lt;Line/&gt;&lt;Font color=&quot;#000000&quot;/&gt;&lt;Shine shininess=&quot;30&quot;/&gt;&lt;/DisplayProperties&gt;&lt;Text&gt;&lt;/Text&gt;&lt;/Shape&gt;&lt;Shape id=&quot;60&quot; type=&quot;Sphere&quot;&gt;&lt;Position position=&quot;-799.056641,-580.549194,7200.002930&quot; size=&quot;110.000000,110.000000,110.000000&quot; rotation=&quot;0.000000,-0.000003,0.000000&quot; location=&quot;-799.056641,929.101929,7163.368164&quot; rotationMatrix=&quot;1.000000,0.000000,0.000000,0.000000,1.000000,0.000000,0.000000,-0.000000,1.000000&quot; center=&quot;-18.160378,21.115953,-185.531097&quot; rightOffset=&quot;1.250000,0.000000,0.000000&quot; topOffset=&quot;0.000000,1.222685,0.259890&quot; farOffset=&quot;0.000000,0.259890,-1.222685&quot;/&gt;&lt;DisplayProperties&gt;&lt;Fill color=&quot;#59acff&quot;/&gt;&lt;Line/&gt;&lt;Font color=&quot;#000000&quot;/&gt;&lt;Shine shininess=&quot;30&quot;/&gt;&lt;/DisplayProperties&gt;&lt;Text&gt;&lt;/Text&gt;&lt;/Shape&gt;&lt;Shape id=&quot;61&quot; type=&quot;Sphere&quot;&gt;&lt;Position position=&quot;-948.124756,-308.063995,7600.000977&quot; size=&quot;105.000008,104.999969,105.000008&quot; rotation=&quot;0.000000,-0.000004,0.000000&quot; location=&quot;-948.124756,1278.796997,7497.972656&quot; rotationMatrix=&quot;1.000000,0.000000,0.000000,0.000000,1.000000,0.000000,0.000000,-0.000000,1.000000&quot; center=&quot;-21.548290,29.063568,-193.135742&quot; rightOffset=&quot;1.193182,0.000000,0.000000&quot; topOffset=&quot;0.000000,1.167108,0.248076&quot; farOffset=&quot;0.000000,0.248076,-1.167108&quot;/&gt;&lt;DisplayProperties&gt;&lt;Fill color=&quot;#59acff&quot;/&gt;&lt;Line/&gt;&lt;Font color=&quot;#000000&quot;/&gt;&lt;Shine shininess=&quot;30&quot;/&gt;&lt;/DisplayProperties&gt;&lt;Text&gt;&lt;/Text&gt;&lt;/Shape&gt;&lt;Shape id=&quot;62&quot; type=&quot;Sphere&quot;&gt;&lt;Position position=&quot;-1000.000000,-0.000152,8000.000977&quot; size=&quot;100.000000,99.999985,100.000008&quot; rotation=&quot;0.000000,-0.000004,0.000000&quot; location=&quot;-1000.000000,1663.293579,7825.181641&quot; rotationMatrix=&quot;1.000000,0.000000,0.000000,0.000000,1.000000,0.000000,0.000000,-0.000000,1.000000&quot; center=&quot;-22.727272,37.802128,-200.572311&quot; rightOffset=&quot;1.136364,0.000000,0.000000&quot; topOffset=&quot;0.000000,1.111531,0.236263&quot; farOffset=&quot;0.000000,0.236263,-1.111531&quot;/&gt;&lt;DisplayProperties&gt;&lt;Fill color=&quot;#59acff&quot;/&gt;&lt;Line/&gt;&lt;Font color=&quot;#000000&quot;/&gt;&lt;Shine shininess=&quot;30&quot;/&gt;&lt;/DisplayProperties&gt;&lt;Text&gt;&lt;/Text&gt;&lt;/Shape&gt;&lt;Shape id=&quot;63&quot; type=&quot;Sphere&quot;&gt;&lt;Position position=&quot;-951.056519,309.016998,8400.000000&quot; size=&quot;95.000000,95.000000,95.000000&quot; rotation=&quot;0.000000,-0.000003,0.000000&quot; location=&quot;-951.056519,2048.722412,8152.191406&quot; rotationMatrix=&quot;1.000000,0.000000,0.000000,0.000000,1.000000,0.000000,0.000000,-0.000000,1.000000&quot; center=&quot;-21.614922,46.561874,-208.004349&quot; rightOffset=&quot;1.079545,0.000000,0.000000&quot; topOffset=&quot;0.000000,1.055955,0.224450&quot; farOffset=&quot;0.000000,0.224450,-1.055955&quot;/&gt;&lt;DisplayProperties&gt;&lt;Fill color=&quot;#59acff&quot;/&gt;&lt;Line/&gt;&lt;Font color=&quot;#000000&quot;/&gt;&lt;Shine shininess=&quot;30&quot;/&gt;&lt;/DisplayProperties&gt;&lt;Text&gt;&lt;/Text&gt;&lt;/Shape&gt;&lt;Shape id=&quot;64&quot; type=&quot;Sphere&quot;&gt;&lt;Position position=&quot;-809.016968,587.786133,8800.000000&quot; size=&quot;90.000000,89.999947,89.999947&quot; rotation=&quot;0.000000,-0.000003,0.000000&quot; location=&quot;-809.016968,2404.564453,8485.491211&quot; rotationMatrix=&quot;1.000000,0.000000,0.000000,0.000000,1.000000,0.000000,0.000000,-0.000000,1.000000&quot; center=&quot;-18.386749,54.649193,-215.579346&quot; rightOffset=&quot;1.022727,0.000000,0.000000&quot; topOffset=&quot;0.000000,1.000378,0.212637&quot; farOffset=&quot;0.000000,0.212637,-1.000378&quot;/&gt;&lt;DisplayProperties&gt;&lt;Fill color=&quot;#59acff&quot;/&gt;&lt;Line/&gt;&lt;Font color=&quot;#000000&quot;/&gt;&lt;Shine shininess=&quot;30&quot;/&gt;&lt;/DisplayProperties&gt;&lt;Text&gt;&lt;/Text&gt;&lt;/Shape&gt;&lt;Shape id=&quot;65&quot; type=&quot;Sphere&quot;&gt;&lt;Position position=&quot;-587.785278,809.017090,9200.000000&quot; size=&quot;85.000000,85.000000,85.000000&quot; rotation=&quot;0.000000,-0.000004,0.000000&quot; location=&quot;-587.785278,2704.125732,8830.753906&quot; rotationMatrix=&quot;1.000000,0.000000,0.000000,0.000000,1.000000,0.000000,0.000000,-0.000000,1.000000&quot; center=&quot;-13.358756,61.457401,-223.426224&quot; rightOffset=&quot;0.965909,0.000000,0.000000&quot; topOffset=&quot;0.000000,0.944802,0.200824&quot; farOffset=&quot;0.000000,0.200824,-0.944802&quot;/&gt;&lt;DisplayProperties&gt;&lt;Fill color=&quot;#59acff&quot;/&gt;&lt;Line/&gt;&lt;Font color=&quot;#000000&quot;/&gt;&lt;Shine shininess=&quot;30&quot;/&gt;&lt;/DisplayProperties&gt;&lt;Text&gt;&lt;/Text&gt;&lt;/Shape&gt;&lt;Shape id=&quot;66&quot; type=&quot;Sphere&quot;&gt;&lt;Position position=&quot;-309.016998,951.056213,9600.000977&quot; size=&quot;80.000000,80.000000,80.000000&quot; rotation=&quot;0.000000,-0.000003,0.000000&quot; location=&quot;-309.016998,2926.225830,9192.482422&quot; rotationMatrix=&quot;1.000000,0.000000,0.000000,0.000000,1.000000,0.000000,0.000000,-0.000000,1.000000&quot; center=&quot;-7.023114,66.505135,-231.647324&quot; rightOffset=&quot;0.909091,0.000000,0.000000&quot; topOffset=&quot;0.000000,0.889225,0.189011&quot; farOffset=&quot;0.000000,0.189011,-0.889225&quot;/&gt;&lt;DisplayProperties&gt;&lt;Fill color=&quot;#59acff&quot;/&gt;&lt;Line/&gt;&lt;Font color=&quot;#000000&quot;/&gt;&lt;Shine shininess=&quot;30&quot;/&gt;&lt;/DisplayProperties&gt;&lt;Text&gt;&lt;/Text&gt;&lt;/Shape&gt;&lt;Shape id=&quot;67&quot; type=&quot;Sphere&quot;&gt;&lt;Position position=&quot;0.000000,999.999878,10000.000000&quot; size=&quot;75.000000,75.000000,75.000000&quot; rotation=&quot;0.000000,-0.000001,0.000000&quot; location=&quot;0.000000,3057.264404,9573.564453&quot; rotationMatrix=&quot;1.000000,0.000000,0.000000,0.000000,1.000000,0.000000,0.000000,-0.000000,1.000000&quot; center=&quot;0.000000,69.483284,-240.308289&quot; rightOffset=&quot;0.852273,0.000000,0.000000&quot; topOffset=&quot;0.000000,0.833649,0.177197&quot; farOffset=&quot;0.000000,0.177197,-0.833649&quot;/&gt;&lt;DisplayProperties&gt;&lt;Fill color=&quot;#59acff&quot;/&gt;&lt;Line/&gt;&lt;Font color=&quot;#000000&quot;/&gt;&lt;Shine shininess=&quot;30&quot;/&gt;&lt;/DisplayProperties&gt;&lt;Text&gt;&lt;/Text&gt;&lt;/Shape&gt;&lt;Shape id=&quot;68&quot; type=&quot;Sphere&quot;&gt;&lt;Position position=&quot;309.016998,951.055481,10400.004883&quot; size=&quot;70.000000,70.000000,70.000000&quot; rotation=&quot;0.000000,-0.000003,0.000000&quot; location=&quot;309.016998,3092.555176,9975.003906&quot; rotationMatrix=&quot;1.000000,0.000000,0.000000,0.000000,1.000000,0.000000,0.000000,-0.000000,1.000000&quot; center=&quot;7.023114,70.285347,-249.431900&quot; rightOffset=&quot;0.795455,0.000000,0.000000&quot; topOffset=&quot;0.000000,0.778072,0.165384&quot; farOffset=&quot;0.000000,0.165384,-0.778072&quot;/&gt;&lt;DisplayProperties&gt;&lt;Fill color=&quot;#59acff&quot;/&gt;&lt;Line/&gt;&lt;Font color=&quot;#000000&quot;/&gt;&lt;Shine shininess=&quot;30&quot;/&gt;&lt;/DisplayProperties&gt;&lt;Text&gt;&lt;/Text&gt;&lt;/Shape&gt;&lt;Shape id=&quot;69&quot; type=&quot;Sphere&quot;&gt;&lt;Position position=&quot;587.785278,809.016907,10800.000977&quot; size=&quot;65.000000,64.999985,65.000008&quot; rotation=&quot;0.000000,-0.000004,0.000000&quot; location=&quot;587.785278,3036.784424,10395.791016&quot; rotationMatrix=&quot;1.000000,0.000000,0.000000,0.000000,1.000000,0.000000,0.000000,-0.000000,1.000000&quot; center=&quot;13.358756,69.017830,-258.995239&quot; rightOffset=&quot;0.738636,0.000000,0.000000&quot; topOffset=&quot;0.000000,0.722495,0.153571&quot; farOffset=&quot;0.000000,0.153571,-0.722495&quot;/&gt;&lt;DisplayProperties&gt;&lt;Fill color=&quot;#59acff&quot;/&gt;&lt;Line/&gt;&lt;Font color=&quot;#000000&quot;/&gt;&lt;Shine shininess=&quot;30&quot;/&gt;&lt;/DisplayProperties&gt;&lt;Text&gt;&lt;/Text&gt;&lt;/Shape&gt;&lt;Shape id=&quot;70&quot; type=&quot;Sphere&quot;&gt;&lt;Position position=&quot;809.016968,587.785095,11200.000977&quot; size=&quot;60.000000,60.000000,60.000008&quot; rotation=&quot;0.000000,-0.000004,0.000000&quot; location=&quot;809.016968,2903.551758,10833.046875&quot; rotationMatrix=&quot;1.000000,0.000000,0.000000,0.000000,1.000000,0.000000,0.000000,-0.000000,1.000000&quot; center=&quot;18.386749,65.989815,-268.932892&quot; rightOffset=&quot;0.681818,0.000000,0.000000&quot; topOffset=&quot;0.000000,0.666919,0.141758&quot; farOffset=&quot;0.000000,0.141758,-0.666919&quot;/&gt;&lt;DisplayProperties&gt;&lt;Fill color=&quot;#59acff&quot;/&gt;&lt;Line/&gt;&lt;Font color=&quot;#000000&quot;/&gt;&lt;Shine shininess=&quot;30&quot;/&gt;&lt;/DisplayProperties&gt;&lt;Text&gt;&lt;/Text&gt;&lt;/Shape&gt;&lt;Shape id=&quot;71&quot; type=&quot;Sphere&quot;&gt;&lt;Position position=&quot;951.056519,309.017426,11600.000000&quot; size=&quot;55.000000,55.000000,55.000000&quot; rotation=&quot;0.000000,-0.000003,0.000000&quot; location=&quot;951.056519,2714.040283,11282.263672&quot; rotationMatrix=&quot;1.000000,0.000000,0.000000,0.000000,1.000000,0.000000,0.000000,-0.000000,1.000000&quot; center=&quot;21.614922,61.682735,-279.142365&quot; rightOffset=&quot;0.625000,0.000000,0.000000&quot; topOffset=&quot;0.000000,0.611342,0.129945&quot; farOffset=&quot;0.000000,0.129945,-0.611342&quot;/&gt;&lt;DisplayProperties&gt;&lt;Fill color=&quot;#59acff&quot;/&gt;&lt;Line/&gt;&lt;Font color=&quot;#000000&quot;/&gt;&lt;Shine shininess=&quot;30&quot;/&gt;&lt;/DisplayProperties&gt;&lt;Text&gt;&lt;/Text&gt;&lt;/Shape&gt;&lt;Shape id=&quot;72&quot; type=&quot;Sphere&quot;&gt;&lt;Position position=&quot;1000.000000,0.000178,12000.004883&quot; size=&quot;50.000000,49.999992,50.000004&quot; rotation=&quot;0.000000,-0.000004,0.000000&quot; location=&quot;1000.000000,2494.941406,11737.775391&quot; rotationMatrix=&quot;1.000000,0.000000,0.000000,0.000000,1.000000,0.000000,0.000000,-0.000000,1.000000&quot; center=&quot;22.727272,56.703213,-289.494904&quot; rightOffset=&quot;0.568182,0.000000,0.000000&quot; topOffset=&quot;0.000000,0.555766,0.118132&quot; farOffset=&quot;0.000000,0.118132,-0.555766&quot;/&gt;&lt;DisplayProperties&gt;&lt;Fill color=&quot;#59acff&quot;/&gt;&lt;Line/&gt;&lt;Font color=&quot;#000000&quot;/&gt;&lt;Shine shininess=&quot;30&quot;/&gt;&lt;/DisplayProperties&gt;&lt;Text&gt;&lt;/Text&gt;&lt;/Shape&gt;&lt;Shape id=&quot;73&quot; type=&quot;Sphere&quot;&gt;&lt;Position position=&quot;951.056519,-309.018341,12400.006836&quot; size=&quot;45.000000,44.999973,44.999973&quot; rotation=&quot;0.000000,-0.000003,0.000000&quot; location=&quot;951.056519,2275.840820,12193.285156&quot; rotationMatrix=&quot;1.000000,0.000000,0.000000,0.000000,1.000000,0.000000,0.000000,-0.000000,1.000000&quot; center=&quot;21.614922,51.723656,-299.847382&quot; rightOffset=&quot;0.511364,0.000000,0.000000&quot; topOffset=&quot;0.000000,0.500189,0.106318&quot; farOffset=&quot;0.000000,0.106318,-0.500189&quot;/&gt;&lt;DisplayProperties&gt;&lt;Fill color=&quot;#59acff&quot;/&gt;&lt;Line/&gt;&lt;Font color=&quot;#000000&quot;/&gt;&lt;Shine shininess=&quot;30&quot;/&gt;&lt;/DisplayProperties&gt;&lt;Text&gt;&lt;/Text&gt;&lt;/Shape&gt;&lt;Shape id=&quot;74&quot; type=&quot;Sphere&quot;&gt;&lt;Position position=&quot;809.016968,-587.785461,12800.006836&quot; size=&quot;40.000000,40.000000,40.000000&quot; rotation=&quot;0.000000,-0.000003,0.000000&quot; location=&quot;809.016968,2086.330078,12642.502930&quot; rotationMatrix=&quot;1.000000,0.000000,0.000000,0.000000,1.000000,0.000000,0.000000,-0.000000,1.000000&quot; center=&quot;18.386749,47.416592,-310.056885&quot; rightOffset=&quot;0.454545,0.000000,0.000000&quot; topOffset=&quot;0.000000,0.444613,0.094505&quot; farOffset=&quot;0.000000,0.094505,-0.444613&quot;/&gt;&lt;DisplayProperties&gt;&lt;Fill color=&quot;#59acff&quot;/&gt;&lt;Line/&gt;&lt;Font color=&quot;#000000&quot;/&gt;&lt;Shine shininess=&quot;30&quot;/&gt;&lt;/DisplayProperties&gt;&lt;Text&gt;&lt;/Text&gt;&lt;/Shape&gt;&lt;Shape id=&quot;75&quot; type=&quot;Sphere&quot;&gt;&lt;Position position=&quot;587.785278,-809.017334,13200.001953&quot; size=&quot;35.000000,35.000000,35.000000&quot; rotation=&quot;0.000000,-0.000003,0.000000&quot; location=&quot;587.785278,1953.096313,13079.753906&quot; rotationMatrix=&quot;1.000000,0.000000,0.000000,0.000000,1.000000,0.000000,0.000000,-0.000000,1.000000&quot; center=&quot;13.358756,44.388554,-319.994415&quot; rightOffset=&quot;0.397727,0.000000,0.000000&quot; topOffset=&quot;0.000000,0.389036,0.082692&quot; farOffset=&quot;0.000000,0.082692,-0.389036&quot;/&gt;&lt;DisplayProperties&gt;&lt;Fill color=&quot;#59acff&quot;/&gt;&lt;Line/&gt;&lt;Font color=&quot;#000000&quot;/&gt;&lt;Shine shininess=&quot;30&quot;/&gt;&lt;/DisplayProperties&gt;&lt;Text&gt;&lt;/Text&gt;&lt;/Shape&gt;&lt;Shape id=&quot;76&quot; type=&quot;Sphere&quot;&gt;&lt;Position position=&quot;309.016998,-951.057129,13600.003906&quot; size=&quot;30.000000,30.000000,30.000004&quot; rotation=&quot;0.000000,-0.000004,0.000000&quot; location=&quot;309.016998,1897.325562,13500.546875&quot; rotationMatrix=&quot;1.000000,0.000000,0.000000,0.000000,1.000000,0.000000,0.000000,-0.000000,1.000000&quot; center=&quot;7.023114,43.121037,-329.557892&quot; rightOffset=&quot;0.340909,0.000000,0.000000&quot; topOffset=&quot;0.000000,0.333459,0.070879&quot; farOffset=&quot;0.000000,0.070879,-0.333459&quot;/&gt;&lt;DisplayProperties&gt;&lt;Fill color=&quot;#59acff&quot;/&gt;&lt;Line/&gt;&lt;Font color=&quot;#000000&quot;/&gt;&lt;Shine shininess=&quot;30&quot;/&gt;&lt;/DisplayProperties&gt;&lt;Text&gt;&lt;/Text&gt;&lt;/Shape&gt;&lt;Shape id=&quot;77&quot; type=&quot;Sphere&quot;&gt;&lt;Position position=&quot;0.000000,-1000.000732,14000.004883&quot; size=&quot;25.000000,24.999996,25.000002&quot; rotation=&quot;0.000000,-0.000004,0.000000&quot; location=&quot;0.000000,1932.616333,13901.982422&quot; rotationMatrix=&quot;1.000000,0.000000,0.000000,0.000000,1.000000,0.000000,0.000000,-0.000000,1.000000&quot; center=&quot;0.000000,43.923100,-338.681427&quot; rightOffset=&quot;0.284091,0.000000,0.000000&quot; topOffset=&quot;0.000000,0.277883,0.059066&quot; farOffset=&quot;0.000000,0.059066,-0.277883&quot;/&gt;&lt;DisplayProperties&gt;&lt;Fill color=&quot;#59acff&quot;/&gt;&lt;Line/&gt;&lt;Font color=&quot;#000000&quot;/&gt;&lt;Shine shininess=&quot;30&quot;/&gt;&lt;/DisplayProperties&gt;&lt;Text&gt;&lt;/Text&gt;&lt;/Shape&gt;&lt;Shape id=&quot;78&quot; type=&quot;Sphere&quot;&gt;&lt;Position position=&quot;-309.016998,-951.055603,14400.000977&quot; size=&quot;20.000000,20.000000,20.000000&quot; rotation=&quot;0.000000,-0.000003,0.000000&quot; location=&quot;-309.016998,2063.655762,14283.061523&quot; rotationMatrix=&quot;1.000000,0.000000,0.000000,0.000000,1.000000,0.000000,0.000000,-0.000000,1.000000&quot; center=&quot;-7.023114,46.901268,-347.342316&quot; rightOffset=&quot;0.227273,0.000000,0.000000&quot; topOffset=&quot;0.000000,0.222306,0.047253&quot; farOffset=&quot;0.000000,0.047253,-0.222306&quot;/&gt;&lt;DisplayProperties&gt;&lt;Fill color=&quot;#59acff&quot;/&gt;&lt;Line/&gt;&lt;Font color=&quot;#000000&quot;/&gt;&lt;Shine shininess=&quot;30&quot;/&gt;&lt;/DisplayProperties&gt;&lt;Text&gt;&lt;/Text&gt;&lt;/Shape&gt;&lt;Shape id=&quot;79&quot; type=&quot;Sphere&quot;&gt;&lt;Position position=&quot;-587.785278,-809.017578,14800.005859&quot; size=&quot;15.000000,15.000000,15.000002&quot; rotation=&quot;0.000000,-0.000004,0.000000&quot; location=&quot;-587.785278,2285.755615,14644.793945&quot; rotationMatrix=&quot;1.000000,0.000000,0.000000,0.000000,1.000000,0.000000,0.000000,-0.000000,1.000000&quot; center=&quot;-13.358756,51.948990,-355.563507&quot; rightOffset=&quot;0.170455,0.000000,0.000000&quot; topOffset=&quot;0.000000,0.166730,0.035439&quot; farOffset=&quot;0.000000,0.035439,-0.166730&quot;/&gt;&lt;DisplayProperties&gt;&lt;Fill color=&quot;#59acff&quot;/&gt;&lt;Line/&gt;&lt;Font color=&quot;#000000&quot;/&gt;&lt;Shine shininess=&quot;30&quot;/&gt;&lt;/DisplayProperties&gt;&lt;Text&gt;&lt;/Text&gt;&lt;/Shape&gt;&lt;Shape id=&quot;80&quot; type=&quot;Sphere&quot;&gt;&lt;Position position=&quot;-809.016968,-587.786316,15200.006836&quot; size=&quot;10.000000,10.000000,10.000000&quot; rotation=&quot;0.000000,-0.000003,0.000000&quot; location=&quot;-809.016968,2585.317383,14990.057617&quot; rotationMatrix=&quot;1.000000,0.000000,0.000000,0.000000,1.000000,0.000000,0.000000,-0.000000,1.000000&quot; center=&quot;-18.386749,58.757214,-363.410400&quot; rightOffset=&quot;0.113636,0.000000,0.000000&quot; topOffset=&quot;0.000000,0.111153,0.023626&quot; farOffset=&quot;0.000000,0.023626,-0.111153&quot;/&gt;&lt;DisplayProperties&gt;&lt;Fill color=&quot;#59acff&quot;/&gt;&lt;Line/&gt;&lt;Font color=&quot;#000000&quot;/&gt;&lt;Shine shininess=&quot;30&quot;/&gt;&lt;/DisplayProperties&gt;&lt;Text&gt;&lt;/Text&gt;&lt;/Shape&gt;&lt;Shape id=&quot;81&quot; type=&quot;Sphere&quot;&gt;&lt;Position position=&quot;-951.056519,-309.017456,15600.005859&quot; size=&quot;5.000000,5.000000,5.000000&quot; rotation=&quot;0.000000,-0.000003,0.000000&quot; location=&quot;-951.056519,2941.158936,15323.356445&quot; rotationMatrix=&quot;1.000000,0.000000,0.000000,0.000000,1.000000,0.000000,0.000000,-0.000000,1.000000&quot; center=&quot;-21.614922,66.844521,-370.985382&quot; rightOffset=&quot;0.056818,0.000000,0.000000&quot; topOffset=&quot;0.000000,0.055577,0.011813&quot; farOffset=&quot;0.000000,0.011813,-0.055577&quot;/&gt;&lt;DisplayProperties&gt;&lt;Fill color=&quot;#59acff&quot;/&gt;&lt;Line/&gt;&lt;Font color=&quot;#000000&quot;/&gt;&lt;Shine shininess=&quot;30&quot;/&gt;&lt;/DisplayProperties&gt;&lt;Text&gt;&lt;/Text&gt;&lt;/Shape&gt;&lt;Shape id=&quot;82&quot; type=&quot;Sphere&quot;&gt;&lt;Position position=&quot;-1000.000000,-0.000304,16000.001953&quot; size=&quot;0.000000,0.000000,0.000000&quot; rotation=&quot;90.000000,-90.000000,90.000000&quot; location=&quot;-1000.000000,3326.587158,15650.363281&quot; rotationMatrix=&quot;1.000000,0.000000,-0.000000,0.000000,-0.207912,0.978148,0.000000,-0.978148,-0.207912&quot; center=&quot;-22.727272,75.604256,-378.417358&quot; rightOffset=&quot;0.000000,0.000000,0.000000&quot; topOffset=&quot;0.000000,0.000000,0.000000&quot; farOffset=&quot;0.000000,0.000000,0.000000&quot;/&gt;&lt;DisplayProperties&gt;&lt;Fill color=&quot;#59acff&quot;/&gt;&lt;Line/&gt;&lt;Font color=&quot;#000000&quot;/&gt;&lt;Shine shininess=&quot;30&quot;/&gt;&lt;/DisplayProperties&gt;&lt;Text&gt;&lt;/Text&gt;&lt;/Shape&gt;&lt;/Scene&gt;&lt;/Perspector&gt;&#10;"/>
  <p:tag name="PERSPECTOR-QUALITYLEVEL" val="3"/>
  <p:tag name="PERSPECTOR-TYPE" val="BM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24.0963859558105&quot; frameTop=&quot;33.7349395751953&quot; scaleX=&quot;1.00007275311485&quot; scaleY=&quot;0.999839094488582&quot; frameWidth=&quot;674.698791503906&quot; frameHeight=&quot;474.698791503906&quot; frameOrientationIsPortrait=&quot;0&quot; light1Strength=&quot;0.3&quot; light1Direction=&quot;1.500000,1.000000,1.000000&quot; light2Strength=&quot;0&quot; light3Strength=&quot;0&quot; light4Strength=&quot;0&quot; lightDirectionX=&quot;1.5&quot; lightDirectionY=&quot;1&quot;&gt;&lt;Camera modelViewMatrix=&quot;1.000000,0.000000,0.000000,0.000000,0.000000,1.000000,0.000000,0.000000,0.000000,0.000000,1.000000,0.000000,1.697573,-0.645864,0.000000,1.000000&quot;/&gt;&lt;BaseCamera modelViewMatrix=&quot;1.000000,0.000000,0.000000,0.000000,0.000000,1.000000,0.000000,0.000000,0.000000,0.000000,1.000000,0.000000,1.697573,-0.645864,0.000000,1.000000&quot;/&gt;&lt;DefaultTextFormat&gt;{\rtf1\fbidis\ansi\ansicpg1252\deff0{\fonttbl{\f0\fnil\fcharset0 Arial;}}&#10;{\colortbl ;\red0\green0\blue0;}&#10;\viewkind4\uc1\pard\ltrpar\qc\cf1\lang1033\fs36  \par&#10;}&#10;&lt;/DefaultTextFormat&gt;&lt;DefaultConnectorProperties&gt;&lt;Fill opacity=&quot;0.2&quot; color=&quot;#00ffff&quot;/&gt;&lt;Line opacity=&quot;0.699999988079071&quot; width=&quot;10&quot; color=&quot;#00ffff&quot;/&gt;&lt;Font color=&quot;#000000&quot;/&gt;&lt;/DefaultConnectorProperties&gt;&lt;Shape id=&quot;1&quot; type=&quot;Sphere&quot; useTextTexture=&quot;1&quot;&gt;&lt;Position position=&quot;177.600906,147.936203,2.495675&quot; size=&quot;105.138275,105.138275,105.138275&quot; rotation=&quot;0.000000,-0.000001,0.000000&quot; location=&quot;177.600906,145.222321,-28.316528&quot; rotationMatrix=&quot;1.000000,0.000000,0.000000,0.000000,1.000000,0.000000,0.000000,-0.000000,1.000000&quot; center=&quot;4.036384,3.300507,-22.083715&quot; rightOffset=&quot;1.194753,0.000000,0.000000&quot; topOffset=&quot;0.000000,1.168645,0.248403&quot; farOffset=&quot;0.000000,0.248403,-1.168645&quot;/&gt;&lt;DisplayProperties&gt;&lt;Fill color=&quot;#bfdfff&quot;/&gt;&lt;Line/&gt;&lt;Font color=&quot;#000000&quot;/&gt;&lt;Shine shininess=&quot;10&quot;/&gt;&lt;/DisplayProperties&gt;&lt;Text&gt;{\rtf1\fbidis\ansi\ansicpg1252\deff0{\fonttbl{\f0\fswiss\fprq2\fcharset0 Arial;}}&#10;{\colortbl ;\red0\green0\blue0;}&#10;\viewkind4\uc1\pard\ltrpar\qc\cf1\lang1033\f0\fs52  \par&#10;}&#10;&lt;/Text&gt;&lt;/Shape&gt;&lt;Shape id=&quot;3&quot; type=&quot;Sphere&quot; useTextTexture=&quot;1&quot;&gt;&lt;Position position=&quot;173.958252,24.308569,2.495782&quot; size=&quot;105.138275,105.138275,105.138275&quot; rotation=&quot;0.000000,-0.000001,0.000000&quot; location=&quot;173.958252,24.296270,-2.612793&quot; rotationMatrix=&quot;1.000000,0.000000,0.000000,0.000000,1.000000,0.000000,0.000000,-0.000000,1.000000&quot; center=&quot;3.953597,0.552188,-22.667891&quot; rightOffset=&quot;1.194753,0.000000,0.000000&quot; topOffset=&quot;0.000000,1.168645,0.248403&quot; farOffset=&quot;0.000000,0.248403,-1.168645&quot;/&gt;&lt;DisplayProperties&gt;&lt;Fill color=&quot;#9fcfff&quot;/&gt;&lt;Line/&gt;&lt;Font color=&quot;#000000&quot;/&gt;&lt;Shine shininess=&quot;10&quot;/&gt;&lt;/DisplayProperties&gt;&lt;Text&gt;{\rtf1\fbidis\ansi\ansicpg1252\deff0{\fonttbl{\f0\fswiss\fprq2\fcharset0 Arial;}}&#10;{\colortbl ;\red0\green0\blue0;}&#10;\viewkind4\uc1\pard\ltrpar\qc\cf1\lang1033\f0\fs52  \par&#10;}&#10;&lt;/Text&gt;&lt;/Shape&gt;&lt;Shape id=&quot;5&quot; type=&quot;Sphere&quot; useTextTexture=&quot;1&quot;&gt;&lt;Position position=&quot;-16.871439,109.636261,2.495994&quot; size=&quot;263.768707,263.768707,263.768707&quot; rotation=&quot;0.000000,-0.000002,0.000000&quot; location=&quot;-16.871439,107.759392,-20.353210&quot; rotationMatrix=&quot;1.000000,0.000000,0.000000,0.000000,1.000000,0.000000,0.000000,-0.000000,1.000000&quot; center=&quot;-0.383442,2.449077,-22.264700&quot; rightOffset=&quot;2.997372,0.000000,0.000000&quot; topOffset=&quot;0.000000,2.931872,0.623189&quot; farOffset=&quot;0.000000,0.623189,-2.931872&quot;/&gt;&lt;DisplayProperties&gt;&lt;Fill color=&quot;#ffffff&quot;/&gt;&lt;Line/&gt;&lt;Font color=&quot;#000000&quot;/&gt;&lt;Shine shininess=&quot;10&quot;/&gt;&lt;/DisplayProperties&gt;&lt;Text&gt;{\rtf1\fbidis\ansi\ansicpg1252\deff0{\fonttbl{\f0\fswiss\fprq2\fcharset0 Arial;}}&#10;{\colortbl ;\red0\green0\blue0;}&#10;\viewkind4\uc1\pard\ltrpar\qc\cf1\lang1033\f0\fs72  \par&#10;}&#10;&lt;/Text&gt;&lt;/Shape&gt;&lt;Shape id=&quot;7&quot; type=&quot;Sphere&quot; useTextTexture=&quot;1&quot;&gt;&lt;Position position=&quot;105.005104,-89.049911,2.495895&quot; size=&quot;105.138275,105.138275,105.138275&quot; rotation=&quot;0.000000,-0.000001,0.000000&quot; location=&quot;105.005104,-86.585030,20.955872&quot; rotationMatrix=&quot;1.000000,0.000000,0.000000,0.000000,1.000000,0.000000,0.000000,-0.000000,1.000000&quot; center=&quot;2.386480,-1.967842,-23.203543&quot; rightOffset=&quot;1.194753,0.000000,0.000000&quot; topOffset=&quot;0.000000,1.168645,0.248403&quot; farOffset=&quot;0.000000,0.248403,-1.168645&quot;/&gt;&lt;DisplayProperties&gt;&lt;Fill color=&quot;#80bfff&quot;/&gt;&lt;Line/&gt;&lt;Font color=&quot;#000000&quot;/&gt;&lt;Shine shininess=&quot;10&quot;/&gt;&lt;/DisplayProperties&gt;&lt;Text&gt;{\rtf1\fbidis\ansi\ansicpg1252\deff0{\fonttbl{\f0\fswiss\fprq2\fcharset0 Arial;}}&#10;{\colortbl ;\red0\green0\blue0;}&#10;\viewkind4\uc1\pard\ltrpar\qc\cf1\lang1033\f0\fs52  \par&#10;}&#10;&lt;/Text&gt;&lt;/Shape&gt;&lt;Shape id=&quot;9&quot; type=&quot;Sphere&quot; useTextTexture=&quot;1&quot;&gt;&lt;Position position=&quot;-11.034548,-153.171188,2.495939&quot; size=&quot;105.138275,105.138275,105.138275&quot; rotation=&quot;0.000000,-0.000001,0.000000&quot; location=&quot;-11.034548,-149.305084,34.287476&quot; rotationMatrix=&quot;1.000000,0.000000,0.000000,0.000000,1.000000,0.000000,0.000000,-0.000000,1.000000&quot; center=&quot;-0.250785,-3.393297,-23.506533&quot; rightOffset=&quot;1.194753,0.000000,0.000000&quot; topOffset=&quot;0.000000,1.168645,0.248403&quot; farOffset=&quot;0.000000,0.248403,-1.168645&quot;/&gt;&lt;DisplayProperties&gt;&lt;Fill color=&quot;#5badff&quot;/&gt;&lt;Line/&gt;&lt;Font color=&quot;#000000&quot;/&gt;&lt;Shine shininess=&quot;10&quot;/&gt;&lt;/DisplayProperties&gt;&lt;Text&gt;{\rtf1\fbidis\ansi\ansicpg1252\deff0{\fonttbl{\f0\fswiss\fprq2\fcharset0 Arial;}}&#10;{\colortbl ;\red0\green0\blue0;}&#10;\viewkind4\uc1\pard\ltrpar\qc\cf1\lang1033\f0\fs52  \par&#10;}&#10;&lt;/Text&gt;&lt;/Shape&gt;&lt;Shape id=&quot;11&quot; type=&quot;Sphere&quot; useTextTexture=&quot;1&quot;&gt;&lt;Position position=&quot;-145.861282,-152.026779,2.495708&quot; size=&quot;105.138275,105.138275,105.138275&quot; rotation=&quot;0.000000,-0.000001,0.000000&quot; location=&quot;-145.861282,-148.185745,34.049316&quot; rotationMatrix=&quot;1.000000,0.000000,0.000000,0.000000,1.000000,0.000000,0.000000,-0.000000,1.000000&quot; center=&quot;-3.315029,-3.367858,-23.501122&quot; rightOffset=&quot;1.194753,0.000000,0.000000&quot; topOffset=&quot;0.000000,1.168645,0.248403&quot; farOffset=&quot;0.000000,0.248403,-1.168645&quot;/&gt;&lt;DisplayProperties&gt;&lt;Fill color=&quot;#2492ff&quot;/&gt;&lt;Line/&gt;&lt;Font color=&quot;#000000&quot;/&gt;&lt;Shine shininess=&quot;10&quot;/&gt;&lt;/DisplayProperties&gt;&lt;Text&gt;{\rtf1\fbidis\ansi\ansicpg1252\deff0{\fonttbl{\f0\fswiss\fprq2\fcharset0 Arial;}}&#10;{\colortbl ;\red0\green0\blue0;}&#10;\viewkind4\uc1\pard\ltrpar\qc\cf1\lang1033\f0\fs52  \par&#10;}&#10;&lt;/Text&gt;&lt;/Shape&gt;&lt;Connector id=&quot;24&quot;&gt;&lt;DisplayProperties&gt;&lt;Fill color=&quot;#00ffff&quot;/&gt;&lt;Line width=&quot;12&quot; color=&quot;#ffff00&quot;/&gt;&lt;Font color=&quot;#000000&quot;/&gt;&lt;/DisplayProperties&gt;&lt;ShapeArea shapeID=&quot;5&quot; site=&quot;8&quot;&gt;&lt;Area position=&quot;-16.871439,109.636261,2.495994&quot; projection=&quot;0.000000,-0.000002,-43.999996&quot; location=&quot;-16.871439,107.759392,-20.353210&quot; projectionOffset=&quot;0.000000,-9.148116,-43.038490&quot; center=&quot;-0.383442,2.449077,-22.264700&quot; projectionVertex=&quot;-0.383442,2.241165,-21.286552&quot;/&gt;&lt;/ShapeArea&gt;&lt;ShapeArea shapeID=&quot;1&quot; site=&quot;8&quot;&gt;&lt;Area position=&quot;177.600906,147.936203,2.495675&quot; projection=&quot;0.000000,-0.000002,-43.999996&quot; location=&quot;177.600906,145.222321,-28.316528&quot; projectionOffset=&quot;0.000000,-9.148116,-43.038490&quot; center=&quot;4.036384,3.300507,-22.083715&quot; projectionVertex=&quot;4.036384,3.092596,-21.105568&quot;/&gt;&lt;/ShapeArea&gt;&lt;/Connector&gt;&lt;Connector id=&quot;25&quot;&gt;&lt;DisplayProperties&gt;&lt;Fill color=&quot;#00ffff&quot;/&gt;&lt;Line width=&quot;12&quot; color=&quot;#ffff00&quot;/&gt;&lt;Font color=&quot;#000000&quot;/&gt;&lt;/DisplayProperties&gt;&lt;ShapeArea shapeID=&quot;5&quot; site=&quot;8&quot;&gt;&lt;Area position=&quot;-16.871439,109.636261,2.495994&quot; projection=&quot;0.000000,-0.000002,-43.999996&quot; location=&quot;-16.871439,107.759392,-20.353210&quot; projectionOffset=&quot;0.000000,-9.148116,-43.038490&quot; center=&quot;-0.383442,2.449077,-22.264700&quot; projectionVertex=&quot;-0.383442,2.241165,-21.286552&quot;/&gt;&lt;/ShapeArea&gt;&lt;ShapeArea shapeID=&quot;3&quot; site=&quot;8&quot;&gt;&lt;Area position=&quot;173.958252,24.308569,2.495782&quot; projection=&quot;0.000000,0.000000,-43.999996&quot; location=&quot;173.958252,24.296270,-2.612793&quot; projectionOffset=&quot;0.000000,-9.148113,-43.038490&quot; center=&quot;3.953597,0.552188,-22.667891&quot; projectionVertex=&quot;3.953597,0.344276,-21.689743&quot;/&gt;&lt;/ShapeArea&gt;&lt;/Connector&gt;&lt;Connector id=&quot;26&quot;&gt;&lt;DisplayProperties&gt;&lt;Fill color=&quot;#00ffff&quot;/&gt;&lt;Line width=&quot;12&quot; color=&quot;#ffff00&quot;/&gt;&lt;Font color=&quot;#000000&quot;/&gt;&lt;/DisplayProperties&gt;&lt;ShapeArea shapeID=&quot;5&quot; site=&quot;8&quot;&gt;&lt;Area position=&quot;-16.871439,109.636261,2.495994&quot; projection=&quot;0.000000,-0.000002,-43.999996&quot; location=&quot;-16.871439,107.759392,-20.353210&quot; projectionOffset=&quot;0.000000,-9.148116,-43.038490&quot; center=&quot;-0.383442,2.449077,-22.264700&quot; projectionVertex=&quot;-0.383442,2.241165,-21.286552&quot;/&gt;&lt;/ShapeArea&gt;&lt;ShapeArea shapeID=&quot;7&quot; site=&quot;8&quot;&gt;&lt;Area position=&quot;105.005104,-89.049911,2.495895&quot; projection=&quot;0.000000,-0.000002,-43.999996&quot; location=&quot;105.005104,-86.585030,20.955872&quot; projectionOffset=&quot;0.000000,-9.148116,-43.038490&quot; center=&quot;2.386480,-1.967842,-23.203543&quot; projectionVertex=&quot;2.386480,-2.175753,-22.225395&quot;/&gt;&lt;/ShapeArea&gt;&lt;/Connector&gt;&lt;Connector id=&quot;27&quot;&gt;&lt;DisplayProperties&gt;&lt;Fill color=&quot;#00ffff&quot;/&gt;&lt;Line width=&quot;12&quot; color=&quot;#ffff00&quot;/&gt;&lt;Font color=&quot;#000000&quot;/&gt;&lt;/DisplayProperties&gt;&lt;ShapeArea shapeID=&quot;5&quot; site=&quot;8&quot;&gt;&lt;Area position=&quot;-16.871439,109.636261,2.495994&quot; projection=&quot;0.000000,-0.000002,-43.999996&quot; location=&quot;-16.871439,107.759392,-20.353210&quot; projectionOffset=&quot;0.000000,-9.148116,-43.038490&quot; center=&quot;-0.383442,2.449077,-22.264700&quot; projectionVertex=&quot;-0.383442,2.241165,-21.286552&quot;/&gt;&lt;/ShapeArea&gt;&lt;ShapeArea shapeID=&quot;9&quot; site=&quot;8&quot;&gt;&lt;Area position=&quot;-11.034548,-153.171188,2.495939&quot; projection=&quot;0.000000,-0.000002,-43.999996&quot; location=&quot;-11.034548,-149.305084,34.287476&quot; projectionOffset=&quot;0.000000,-9.148116,-43.038490&quot; center=&quot;-0.250785,-3.393297,-23.506533&quot; projectionVertex=&quot;-0.250785,-3.601209,-22.528385&quot;/&gt;&lt;/ShapeArea&gt;&lt;/Connector&gt;&lt;Connector id=&quot;28&quot;&gt;&lt;DisplayProperties&gt;&lt;Fill color=&quot;#00ffff&quot;/&gt;&lt;Line width=&quot;12&quot; color=&quot;#ffff00&quot;/&gt;&lt;Font color=&quot;#000000&quot;/&gt;&lt;/DisplayProperties&gt;&lt;ShapeArea shapeID=&quot;5&quot; site=&quot;8&quot;&gt;&lt;Area position=&quot;-16.871439,109.636261,2.495994&quot; projection=&quot;0.000000,-0.000002,-43.999996&quot; location=&quot;-16.871439,107.759392,-20.353210&quot; projectionOffset=&quot;0.000000,-9.148116,-43.038490&quot; center=&quot;-0.383442,2.449077,-22.264700&quot; projectionVertex=&quot;-0.383442,2.241165,-21.286552&quot;/&gt;&lt;/ShapeArea&gt;&lt;ShapeArea shapeID=&quot;11&quot; site=&quot;8&quot;&gt;&lt;Area position=&quot;-145.861282,-152.026779,2.495708&quot; projection=&quot;0.000000,-0.000002,-43.999996&quot; location=&quot;-145.861282,-148.185745,34.049316&quot; projectionOffset=&quot;0.000000,-9.148116,-43.038490&quot; center=&quot;-3.315029,-3.367858,-23.501122&quot; projectionVertex=&quot;-3.315029,-3.575770,-22.522974&quot;/&gt;&lt;/ShapeArea&gt;&lt;/Connector&gt;&lt;Shape id=&quot;30&quot; type=&quot;Sphere&quot; useTextTexture=&quot;1&quot;&gt;&lt;Position position=&quot;-264.884583,-87.295189,2.495730&quot; size=&quot;105.138275,105.138275,105.138275&quot; rotation=&quot;0.000000,-0.000001,0.000000&quot; location=&quot;-264.884583,-84.868683,20.590881&quot; rotationMatrix=&quot;1.000000,0.000000,0.000000,0.000000,1.000000,0.000000,0.000000,-0.000000,1.000000&quot; center=&quot;-6.020104,-1.928834,-23.195248&quot; rightOffset=&quot;1.194753,0.000000,0.000000&quot; topOffset=&quot;0.000000,1.168645,0.248403&quot; farOffset=&quot;0.000000,0.248403,-1.168645&quot;/&gt;&lt;DisplayProperties&gt;&lt;Fill color=&quot;#178bff&quot;/&gt;&lt;Line/&gt;&lt;Font color=&quot;#000000&quot;/&gt;&lt;Shine shininess=&quot;10&quot;/&gt;&lt;/DisplayProperties&gt;&lt;Text&gt;{\rtf1\fbidis\ansi\ansicpg1252\deff0{\fonttbl{\f0\fswiss\fprq2\fcharset0 Arial;}}&#10;{\colortbl ;\red0\green0\blue0;}&#10;\viewkind4\uc1\pard\ltrpar\qc\cf1\lang1033\f0\fs52  \par&#10;}&#10;&lt;/Text&gt;&lt;/Shape&gt;&lt;Shape id=&quot;32&quot; type=&quot;Sphere&quot; useTextTexture=&quot;1&quot;&gt;&lt;Position position=&quot;-327.267822,23.857529,2.495630&quot; size=&quot;105.138275,105.138275,105.138275&quot; rotation=&quot;0.000000,-0.000001,0.000000&quot; location=&quot;-327.267822,23.855055,-2.519165&quot; rotationMatrix=&quot;1.000000,0.000000,0.000000,0.000000,1.000000,0.000000,0.000000,-0.000000,1.000000&quot; center=&quot;-7.437905,0.542160,-22.670019&quot; rightOffset=&quot;1.194753,0.000000,0.000000&quot; topOffset=&quot;0.000000,1.168645,0.248403&quot; farOffset=&quot;0.000000,0.248403,-1.168645&quot;/&gt;&lt;DisplayProperties&gt;&lt;Fill color=&quot;#0076ec&quot;/&gt;&lt;Line/&gt;&lt;Font color=&quot;#000000&quot;/&gt;&lt;Shine shininess=&quot;10&quot;/&gt;&lt;/DisplayProperties&gt;&lt;Text&gt;{\rtf1\fbidis\ansi\ansicpg1252\deff0{\fonttbl{\f0\fswiss\fprq2\fcharset0 Arial;}}&#10;{\colortbl ;\red0\green0\blue0;}&#10;\viewkind4\uc1\pard\ltrpar\qc\cf1\lang1033\f0\fs52  \par&#10;}&#10;&lt;/Text&gt;&lt;/Shape&gt;&lt;Shape id=&quot;37&quot; type=&quot;Sphere&quot; useTextTexture=&quot;1&quot;&gt;&lt;Position position=&quot;-331.820435,146.614548,2.495665&quot; size=&quot;105.138275,105.138275,105.138275&quot; rotation=&quot;0.000000,-0.000001,0.000000&quot; location=&quot;-331.820435,143.929535,-28.041748&quot; rotationMatrix=&quot;1.000000,0.000000,0.000000,0.000000,1.000000,0.000000,0.000000,-0.000000,1.000000&quot; center=&quot;-7.541374,3.271126,-22.089960&quot; rightOffset=&quot;1.194753,0.000000,0.000000&quot; topOffset=&quot;0.000000,1.168645,0.248403&quot; farOffset=&quot;0.000000,0.248403,-1.168645&quot;/&gt;&lt;DisplayProperties&gt;&lt;Fill color=&quot;#0076ec&quot;/&gt;&lt;Line/&gt;&lt;Font color=&quot;#000000&quot;/&gt;&lt;Shine shininess=&quot;10&quot;/&gt;&lt;/DisplayProperties&gt;&lt;Text&gt;{\rtf1\fbidis\ansi\ansicpg1252\deff0{\fonttbl{\f0\fswiss\fprq2\fcharset0 Arial;}}&#10;{\colortbl ;\red0\green0\blue0;}&#10;\viewkind4\uc1\pard\ltrpar\qc\cf1\lang1033\f0\fs52  \par&#10;}&#10;&lt;/Text&gt;&lt;/Shape&gt;&lt;Connector id=&quot;46&quot;&gt;&lt;DisplayProperties&gt;&lt;Fill color=&quot;#00ffff&quot;/&gt;&lt;Line width=&quot;12&quot; color=&quot;#ffff00&quot;/&gt;&lt;Font color=&quot;#000000&quot;/&gt;&lt;/DisplayProperties&gt;&lt;ShapeArea shapeID=&quot;5&quot; site=&quot;8&quot;&gt;&lt;Area position=&quot;-16.871439,109.636261,2.495994&quot; projection=&quot;0.000000,-0.000002,-43.999996&quot; location=&quot;-16.871439,107.759392,-20.353210&quot; projectionOffset=&quot;0.000000,-9.148116,-43.038490&quot; center=&quot;-0.383442,2.449077,-22.264700&quot; projectionVertex=&quot;-0.383442,2.241165,-21.286552&quot;/&gt;&lt;/ShapeArea&gt;&lt;ShapeArea shapeID=&quot;37&quot; site=&quot;8&quot;&gt;&lt;Area position=&quot;-331.820435,146.614548,2.495665&quot; projection=&quot;0.000000,-0.000002,-43.999996&quot; location=&quot;-331.820435,143.929535,-28.041748&quot; projectionOffset=&quot;0.000000,-9.148116,-43.038490&quot; center=&quot;-7.541374,3.271126,-22.089960&quot; projectionVertex=&quot;-7.541374,3.063214,-21.111813&quot;/&gt;&lt;/ShapeArea&gt;&lt;/Connector&gt;&lt;Connector id=&quot;47&quot;&gt;&lt;DisplayProperties&gt;&lt;Fill color=&quot;#00ffff&quot;/&gt;&lt;Line width=&quot;12&quot; color=&quot;#ffff00&quot;/&gt;&lt;Font color=&quot;#000000&quot;/&gt;&lt;/DisplayProperties&gt;&lt;ShapeArea shapeID=&quot;5&quot; site=&quot;8&quot;&gt;&lt;Area position=&quot;-16.871439,109.636261,2.495994&quot; projection=&quot;0.000000,-0.000002,-43.999996&quot; location=&quot;-16.871439,107.759392,-20.353210&quot; projectionOffset=&quot;0.000000,-9.148116,-43.038490&quot; center=&quot;-0.383442,2.449077,-22.264700&quot; projectionVertex=&quot;-0.383442,2.241165,-21.286552&quot;/&gt;&lt;/ShapeArea&gt;&lt;ShapeArea shapeID=&quot;32&quot; site=&quot;8&quot;&gt;&lt;Area position=&quot;-327.267822,23.857529,2.495630&quot; projection=&quot;0.000000,0.000000,-43.999996&quot; location=&quot;-327.267822,23.855055,-2.519165&quot; projectionOffset=&quot;0.000000,-9.148113,-43.038490&quot; center=&quot;-7.437905,0.542160,-22.670019&quot; projectionVertex=&quot;-7.437905,0.334249,-21.691872&quot;/&gt;&lt;/ShapeArea&gt;&lt;/Connector&gt;&lt;Connector id=&quot;48&quot;&gt;&lt;DisplayProperties&gt;&lt;Fill color=&quot;#00ffff&quot;/&gt;&lt;Line width=&quot;12&quot; color=&quot;#ffff00&quot;/&gt;&lt;Font color=&quot;#000000&quot;/&gt;&lt;/DisplayProperties&gt;&lt;ShapeArea shapeID=&quot;5&quot; site=&quot;8&quot;&gt;&lt;Area position=&quot;-16.871439,109.636261,2.495994&quot; projection=&quot;0.000000,-0.000002,-43.999996&quot; location=&quot;-16.871439,107.759392,-20.353210&quot; projectionOffset=&quot;0.000000,-9.148116,-43.038490&quot; center=&quot;-0.383442,2.449077,-22.264700&quot; projectionVertex=&quot;-0.383442,2.241165,-21.286552&quot;/&gt;&lt;/ShapeArea&gt;&lt;ShapeArea shapeID=&quot;30&quot; site=&quot;8&quot;&gt;&lt;Area position=&quot;-264.884583,-87.295189,2.495730&quot; projection=&quot;0.000000,-0.000002,-43.999996&quot; location=&quot;-264.884583,-84.868683,20.590881&quot; projectionOffset=&quot;0.000000,-9.148116,-43.038490&quot; center=&quot;-6.020104,-1.928834,-23.195248&quot; projectionVertex=&quot;-6.020104,-2.136745,-22.217100&quot;/&gt;&lt;/ShapeArea&gt;&lt;/Connector&gt;&lt;/Scene&gt;&lt;/Perspector&gt;&#10;"/>
  <p:tag name="PERSPECTOR-QUALITYLEVEL" val="3"/>
  <p:tag name="PERSPECTOR-TYPE" val="BM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108.433738708496&quot; frameTop=&quot;46.9879531860352&quot; scaleX=&quot;0.999921503799176&quot; scaleY=&quot;1.00027049121559&quot; frameWidth=&quot;506.024108886719&quot; frameHeight=&quot;448.192779541016&quot; frameOrientationIsPortrait=&quot;0&quot; light1Strength=&quot;0.3&quot; light1Direction=&quot;-1.500000,1.000000,1.000000&quot; light2Strength=&quot;0&quot; light3Strength=&quot;0&quot; light4Strength=&quot;0&quot; lightDirectionX=&quot;-1.5&quot; lightDirectionY=&quot;1&quot;&gt;&lt;Camera modelViewMatrix=&quot;1.000000,0.000000,0.000000,0.000000,0.000000,1.000000,0.000000,0.000000,0.000000,0.000000,1.000000,0.000000,0.209053,-0.584413,0.000000,1.000000&quot;/&gt;&lt;BaseCamera modelViewMatrix=&quot;1.000000,0.000000,0.000000,0.000000,0.000000,1.000000,0.000000,0.000000,0.000000,0.000000,1.000000,0.000000,0.209053,-0.584413,0.000000,1.000000&quot;/&gt;&lt;DefaultTextFormat&gt;{\rtf1\fbidis\ansi\ansicpg1252\deff0\deflang2057{\fonttbl{\f0\fnil\fcharset0 Arial;}}&#10;{\colortbl ;\red0\green0\blue0;}&#10;\viewkind4\uc1\pard\ltrpar\qc\cf1\fs36  \par&#10;}&#10;&lt;/DefaultTextFormat&gt;&lt;DefaultConnectorProperties&gt;&lt;Fill opacity=&quot;0.2&quot; color=&quot;#00ffff&quot;/&gt;&lt;Line opacity=&quot;0.699999988079071&quot; width=&quot;10&quot; color=&quot;#00ffff&quot;/&gt;&lt;Font color=&quot;#000000&quot;/&gt;&lt;/DefaultConnectorProperties&gt;&lt;Shape id=&quot;0&quot; type=&quot;Sphere&quot; useTextTexture=&quot;1&quot;&gt;&lt;Position position=&quot;-10.202735,120.692703,2.388539&quot; size=&quot;203.205093,203.205093,203.205093&quot; rotation=&quot;0.000000,0.000035,0.000000&quot; location=&quot;-10.202735,118.551880,-22.757080&quot; rotationMatrix=&quot;1.000000,0.000000,0.000000,0.000000,1.000000,-0.000001,0.000000,0.000001,1.000000&quot; center=&quot;-0.231880,2.694361,-22.210066&quot; rightOffset=&quot;2.309149,0.000000,0.000000&quot; topOffset=&quot;0.000000,2.258688,0.480100&quot; farOffset=&quot;0.000000,0.480100,-2.258688&quot;/&gt;&lt;DisplayProperties&gt;&lt;Fill color=&quot;#99ccff&quot;/&gt;&lt;Line/&gt;&lt;Font color=&quot;#000000&quot;/&gt;&lt;Shine shininess=&quot;30&quot;/&gt;&lt;/DisplayProperties&gt;&lt;Text&gt;{\rtf1\fbidis\ansi\ansicpg1252\deff0\deflang2057{\fonttbl{\f0\fnil\fcharset0 Arial;}}&#10;{\colortbl ;\red0\green0\blue0;}&#10;\viewkind4\uc1\pard\ltrpar\qc\cf1\fs64  \par&#10;}&#10;&lt;/Text&gt;&lt;/Shape&gt;&lt;Shape id=&quot;7&quot; type=&quot;Sphere&quot; useTextTexture=&quot;1&quot;&gt;&lt;Position position=&quot;-129.288589,-74.695656,2.388177&quot; size=&quot;203.205093,203.205093,203.205048&quot; rotation=&quot;0.000000,0.000020,0.000000&quot; location=&quot;-129.288589,-72.566841,17.866089&quot; rotationMatrix=&quot;1.000000,0.000000,0.000000,0.000000,1.000000,-0.000000,0.000000,0.000000,1.000000&quot; center=&quot;-2.938377,-1.649246,-23.133320&quot; rightOffset=&quot;2.309149,0.000000,0.000000&quot; topOffset=&quot;0.000000,2.258688,0.480100&quot; farOffset=&quot;0.000000,0.480100,-2.258688&quot;/&gt;&lt;DisplayProperties&gt;&lt;Fill color=&quot;#99ccff&quot;/&gt;&lt;Line/&gt;&lt;Font color=&quot;#000000&quot;/&gt;&lt;Shine shininess=&quot;30&quot;/&gt;&lt;/DisplayProperties&gt;&lt;Text&gt;{\rtf1\fbidis\ansi\ansicpg1252\deff0\deflang2057{\fonttbl{\f0\fnil\fcharset0 Arial;}}&#10;{\colortbl ;\red0\green0\blue0;}&#10;\viewkind4\uc1\pard\ltrpar\qc\cf1\fs64  \par&#10;}&#10;&lt;/Text&gt;&lt;/Shape&gt;&lt;Shape id=&quot;9&quot; type=&quot;Sphere&quot; useTextTexture=&quot;1&quot;&gt;&lt;Position position=&quot;107.984390,-74.714325,2.388076&quot; size=&quot;203.205109,203.205109,203.205078&quot; rotation=&quot;0.000000,0.000019,0.000000&quot; location=&quot;107.984390,-72.585129,17.869873&quot; rotationMatrix=&quot;1.000000,0.000000,0.000000,0.000000,1.000000,-0.000000,0.000000,0.000000,1.000000&quot; center=&quot;2.454191,-1.649662,-23.133406&quot; rightOffset=&quot;2.309149,0.000000,0.000000&quot; topOffset=&quot;0.000000,2.258688,0.480100&quot; farOffset=&quot;0.000000,0.480100,-2.258688&quot;/&gt;&lt;DisplayProperties&gt;&lt;Fill color=&quot;#99ccff&quot;/&gt;&lt;Line/&gt;&lt;Font color=&quot;#000000&quot;/&gt;&lt;Shine shininess=&quot;30&quot;/&gt;&lt;/DisplayProperties&gt;&lt;Text&gt;{\rtf1\fbidis\ansi\ansicpg1252\deff0\deflang2057{\fonttbl{\f0\fnil\fcharset0 Arial;}}&#10;{\colortbl ;\red0\green0\blue0;}&#10;\viewkind4\uc1\pard\ltrpar\qc\cf1\fs64  \par&#10;}&#10;&lt;/Text&gt;&lt;/Shape&gt;&lt;Shape id=&quot;12&quot; type=&quot;Sphere&quot;&gt;&lt;Position position=&quot;-10.617569,-14.250186,7.734497&quot; size=&quot;37.625656,37.625656,37.625652&quot; rotation=&quot;0.000000,0.000184,0.000000&quot; location=&quot;-10.617569,-12.330692,10.528259&quot; rotationMatrix=&quot;1.000000,0.000000,0.000000,0.000000,1.000000,-0.000003,0.000000,0.000003,1.000000&quot; center=&quot;-0.241308,-0.280243,-22.966551&quot; rightOffset=&quot;0.427564,0.000000,0.000000&quot; topOffset=&quot;0.000000,0.418221,0.088897&quot; farOffset=&quot;0.000000,0.088897,-0.418221&quot;/&gt;&lt;DisplayProperties&gt;&lt;Fill color=&quot;#99ccff&quot;/&gt;&lt;Line/&gt;&lt;Font color=&quot;#000000&quot;/&gt;&lt;Shine shininess=&quot;30&quot;/&gt;&lt;/DisplayProperties&gt;&lt;Text&gt;&lt;/Text&gt;&lt;/Shape&gt;&lt;Connector id=&quot;13&quot;&gt;&lt;DisplayProperties&gt;&lt;Fill opacity=&quot;0.2&quot; color=&quot;#00ffff&quot;/&gt;&lt;Line opacity=&quot;0.699999988079071&quot; width=&quot;10&quot; color=&quot;#ffff00&quot;/&gt;&lt;Font color=&quot;#000000&quot;/&gt;&lt;/DisplayProperties&gt;&lt;ShapeArea shapeID=&quot;7&quot; site=&quot;8&quot;&gt;&lt;Area position=&quot;-129.288589,-74.695656,2.388177&quot; projection=&quot;0.000000,-0.000018,-44.000000&quot; location=&quot;-129.288589,-72.566841,17.866089&quot; projectionOffset=&quot;0.000000,-9.148132,-43.038490&quot; center=&quot;-2.938377,-1.649246,-23.133320&quot; projectionVertex=&quot;-2.938377,-1.857158,-22.155172&quot;/&gt;&lt;/ShapeArea&gt;&lt;ShapeArea shapeID=&quot;12&quot; site=&quot;8&quot;&gt;&lt;Area position=&quot;-10.617569,-14.250186,7.734497&quot; projection=&quot;0.000000,-0.000136,-44.000027&quot; location=&quot;-10.617569,-12.330692,10.528259&quot; projectionOffset=&quot;0.000000,-9.148252,-43.038490&quot; center=&quot;-0.241308,-0.280243,-22.966551&quot; projectionVertex=&quot;-0.241308,-0.488158,-21.988403&quot;/&gt;&lt;/ShapeArea&gt;&lt;/Connector&gt;&lt;Connector id=&quot;14&quot;&gt;&lt;DisplayProperties&gt;&lt;Fill opacity=&quot;0.2&quot; color=&quot;#00ffff&quot;/&gt;&lt;Line opacity=&quot;0.699999988079071&quot; width=&quot;10&quot; color=&quot;#ffff00&quot;/&gt;&lt;Font color=&quot;#000000&quot;/&gt;&lt;/DisplayProperties&gt;&lt;ShapeArea shapeID=&quot;0&quot; site=&quot;8&quot;&gt;&lt;Area position=&quot;-10.202735,120.692703,2.388539&quot; projection=&quot;0.000000,-0.000023,-44.000000&quot; location=&quot;-10.202735,118.551880,-22.757080&quot; projectionOffset=&quot;0.000000,-9.148137,-43.038490&quot; center=&quot;-0.231880,2.694361,-22.210066&quot; projectionVertex=&quot;-0.231880,2.486449,-21.231918&quot;/&gt;&lt;/ShapeArea&gt;&lt;ShapeArea shapeID=&quot;12&quot; site=&quot;8&quot;&gt;&lt;Area position=&quot;-10.617569,-14.250186,7.734497&quot; projection=&quot;0.000000,-0.000136,-44.000027&quot; location=&quot;-10.617569,-12.330692,10.528259&quot; projectionOffset=&quot;0.000000,-9.148252,-43.038490&quot; center=&quot;-0.241308,-0.280243,-22.966551&quot; projectionVertex=&quot;-0.241308,-0.488158,-21.988403&quot;/&gt;&lt;/ShapeArea&gt;&lt;/Connector&gt;&lt;Connector id=&quot;15&quot;&gt;&lt;DisplayProperties&gt;&lt;Fill opacity=&quot;0.2&quot; color=&quot;#00ffff&quot;/&gt;&lt;Line opacity=&quot;0.699999988079071&quot; width=&quot;10&quot; color=&quot;#ffff00&quot;/&gt;&lt;Font color=&quot;#000000&quot;/&gt;&lt;/DisplayProperties&gt;&lt;ShapeArea shapeID=&quot;9&quot; site=&quot;8&quot;&gt;&lt;Area position=&quot;107.984390,-74.714325,2.388076&quot; projection=&quot;0.000000,-0.000013,-44.000000&quot; location=&quot;107.984390,-72.585129,17.869873&quot; projectionOffset=&quot;0.000000,-9.148127,-43.038490&quot; center=&quot;2.454191,-1.649662,-23.133406&quot; projectionVertex=&quot;2.454191,-1.857574,-22.155258&quot;/&gt;&lt;/ShapeArea&gt;&lt;ShapeArea shapeID=&quot;12&quot; site=&quot;8&quot;&gt;&lt;Area position=&quot;-10.617569,-14.250186,7.734497&quot; projection=&quot;0.000000,-0.000136,-44.000027&quot; location=&quot;-10.617569,-12.330692,10.528259&quot; projectionOffset=&quot;0.000000,-9.148252,-43.038490&quot; center=&quot;-0.241308,-0.280243,-22.966551&quot; projectionVertex=&quot;-0.241308,-0.488158,-21.988403&quot;/&gt;&lt;/ShapeArea&gt;&lt;/Connector&gt;&lt;/Scene&gt;&lt;/Perspector&gt;&#10;"/>
  <p:tag name="PERSPECTOR-QUALITYLEVEL" val="3"/>
  <p:tag name="PERSPECTOR-TYPE" val="BMP"/>
</p:tagLst>
</file>

<file path=ppt/theme/theme1.xml><?xml version="1.0" encoding="utf-8"?>
<a:theme xmlns:a="http://schemas.openxmlformats.org/drawingml/2006/main" name="Theme3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efault Design">
      <a:majorFont>
        <a:latin typeface="Arial"/>
        <a:ea typeface="HY헤드라인M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견고딕" pitchFamily="18" charset="-127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دفتر کار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1736</Words>
  <Application>Microsoft Office PowerPoint</Application>
  <PresentationFormat>On-screen Show (4:3)</PresentationFormat>
  <Paragraphs>292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9" baseType="lpstr">
      <vt:lpstr>Gulim</vt:lpstr>
      <vt:lpstr>Gulim</vt:lpstr>
      <vt:lpstr>Arial</vt:lpstr>
      <vt:lpstr>Armin_Majalle2</vt:lpstr>
      <vt:lpstr>B Homa</vt:lpstr>
      <vt:lpstr>B Jadid</vt:lpstr>
      <vt:lpstr>B Koodak</vt:lpstr>
      <vt:lpstr>B Nazanin</vt:lpstr>
      <vt:lpstr>B Titr</vt:lpstr>
      <vt:lpstr>B Zar</vt:lpstr>
      <vt:lpstr>Calibri</vt:lpstr>
      <vt:lpstr>Homa</vt:lpstr>
      <vt:lpstr>HY견고딕</vt:lpstr>
      <vt:lpstr>HY헤드라인M</vt:lpstr>
      <vt:lpstr>HY울릉도M</vt:lpstr>
      <vt:lpstr>IranNastaliq</vt:lpstr>
      <vt:lpstr>Lotus</vt:lpstr>
      <vt:lpstr>Times New Roman</vt:lpstr>
      <vt:lpstr>Titr</vt:lpstr>
      <vt:lpstr>Wingdings</vt:lpstr>
      <vt:lpstr>Theme3</vt:lpstr>
      <vt:lpstr>Custom Design</vt:lpstr>
      <vt:lpstr>Diseño predeterminado</vt:lpstr>
      <vt:lpstr>1_Diseño predeterminado</vt:lpstr>
      <vt:lpstr>Image</vt:lpstr>
      <vt:lpstr>دبیرخانه شورای سیاست گذاری گواهی الکترونیکی کشور و مرکز توسعه تجارت الکترونیکی </vt:lpstr>
      <vt:lpstr>PowerPoint Presentation</vt:lpstr>
      <vt:lpstr>PowerPoint Presentation</vt:lpstr>
      <vt:lpstr>اقدامات اساسي  فناوري اطلاعات در کشور</vt:lpstr>
      <vt:lpstr>اهداف کمي توسعه فناوري اطلاعات در برنامه پنجم توسعه</vt:lpstr>
      <vt:lpstr> مسير توسعه تجارت الکترونيکي - مدل OECD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آيين‌نامه اجرايي ماده (32) قانون تجارت الكترونيكي</vt:lpstr>
      <vt:lpstr>آيين‌نامه اجرايي ماده (32) قانون تجارت الكترونيكي</vt:lpstr>
      <vt:lpstr>PowerPoint Presentation</vt:lpstr>
      <vt:lpstr>PowerPoint Presentation</vt:lpstr>
      <vt:lpstr>  آسيب‏شناسي/ چالش‏هاي اساسي</vt:lpstr>
      <vt:lpstr>آسيب‏شناسي/ چالش‏هاي اساسي</vt:lpstr>
      <vt:lpstr>آسيب‏شناسي/ چالش‏هاي اساسي</vt:lpstr>
      <vt:lpstr> شورای سیاستگذاری گواهی الکترونیکی کشور</vt:lpstr>
      <vt:lpstr>حوزه های استاندارد سازی</vt:lpstr>
      <vt:lpstr> کلياتي در مورد گواهی</vt:lpstr>
      <vt:lpstr> کلياتي در مورد گواهی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اسلاید 1</dc:title>
  <dc:creator>HAMID</dc:creator>
  <cp:lastModifiedBy>mosavar</cp:lastModifiedBy>
  <cp:revision>68</cp:revision>
  <dcterms:created xsi:type="dcterms:W3CDTF">2006-08-16T00:00:00Z</dcterms:created>
  <dcterms:modified xsi:type="dcterms:W3CDTF">2014-10-29T13:22:11Z</dcterms:modified>
</cp:coreProperties>
</file>